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73" r:id="rId5"/>
    <p:sldId id="258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5AF4B-3CD0-466F-A9A4-9723FEB79680}" v="97" dt="2022-11-01T20:03:18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1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Slease" userId="8b65e3e4-3a69-4a69-8bd3-e74a064fd7dc" providerId="ADAL" clId="{BB95AF4B-3CD0-466F-A9A4-9723FEB79680}"/>
    <pc:docChg chg="undo custSel addSld delSld modSld sldOrd">
      <pc:chgData name="William Slease" userId="8b65e3e4-3a69-4a69-8bd3-e74a064fd7dc" providerId="ADAL" clId="{BB95AF4B-3CD0-466F-A9A4-9723FEB79680}" dt="2022-11-01T20:03:25.434" v="4303" actId="20577"/>
      <pc:docMkLst>
        <pc:docMk/>
      </pc:docMkLst>
      <pc:sldChg chg="modSp new mod">
        <pc:chgData name="William Slease" userId="8b65e3e4-3a69-4a69-8bd3-e74a064fd7dc" providerId="ADAL" clId="{BB95AF4B-3CD0-466F-A9A4-9723FEB79680}" dt="2022-11-01T20:02:58.563" v="4297" actId="20577"/>
        <pc:sldMkLst>
          <pc:docMk/>
          <pc:sldMk cId="3776057791" sldId="256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3776057791" sldId="256"/>
            <ac:spMk id="2" creationId="{AF8ECFC8-38A7-4D1E-E234-19622CDE3ED5}"/>
          </ac:spMkLst>
        </pc:spChg>
        <pc:spChg chg="mod">
          <ac:chgData name="William Slease" userId="8b65e3e4-3a69-4a69-8bd3-e74a064fd7dc" providerId="ADAL" clId="{BB95AF4B-3CD0-466F-A9A4-9723FEB79680}" dt="2022-11-01T20:02:58.563" v="4297" actId="20577"/>
          <ac:spMkLst>
            <pc:docMk/>
            <pc:sldMk cId="3776057791" sldId="256"/>
            <ac:spMk id="3" creationId="{495597F2-6952-EAAC-E5B8-D7959583D3B3}"/>
          </ac:spMkLst>
        </pc:spChg>
      </pc:sldChg>
      <pc:sldChg chg="addSp delSp modSp new mod setBg addAnim">
        <pc:chgData name="William Slease" userId="8b65e3e4-3a69-4a69-8bd3-e74a064fd7dc" providerId="ADAL" clId="{BB95AF4B-3CD0-466F-A9A4-9723FEB79680}" dt="2022-11-01T20:03:18.551" v="4300" actId="20577"/>
        <pc:sldMkLst>
          <pc:docMk/>
          <pc:sldMk cId="4143060273" sldId="257"/>
        </pc:sldMkLst>
        <pc:spChg chg="mod">
          <ac:chgData name="William Slease" userId="8b65e3e4-3a69-4a69-8bd3-e74a064fd7dc" providerId="ADAL" clId="{BB95AF4B-3CD0-466F-A9A4-9723FEB79680}" dt="2022-11-01T20:03:18.551" v="4300" actId="20577"/>
          <ac:spMkLst>
            <pc:docMk/>
            <pc:sldMk cId="4143060273" sldId="257"/>
            <ac:spMk id="2" creationId="{B82650F1-B2A8-23D5-0178-6BBBDF15FF8E}"/>
          </ac:spMkLst>
        </pc:spChg>
        <pc:spChg chg="mo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3" creationId="{B46C70D9-0B47-1116-983C-81ACB655626A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10" creationId="{7049A7D3-684C-4C59-A4B6-7B308A6AD34D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12" creationId="{D7B1087B-C592-40E7-B532-60B453A2FE6A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14" creationId="{14AE7447-E8F8-4A0F-9E3D-94842BFF886E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20" creationId="{F4664CB4-B2D2-4732-AB2C-939321E99D80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22" creationId="{D03168EC-D910-4109-8158-A433124BB014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24" creationId="{52EB50A5-ED88-4DB9-A0A0-1370FEEE64D0}"/>
          </ac:spMkLst>
        </pc:spChg>
        <pc:spChg chg="add del">
          <ac:chgData name="William Slease" userId="8b65e3e4-3a69-4a69-8bd3-e74a064fd7dc" providerId="ADAL" clId="{BB95AF4B-3CD0-466F-A9A4-9723FEB79680}" dt="2022-11-01T19:43:57.055" v="4099" actId="26606"/>
          <ac:spMkLst>
            <pc:docMk/>
            <pc:sldMk cId="4143060273" sldId="257"/>
            <ac:spMk id="26" creationId="{0AA47C27-8894-42A7-8D01-C902DA9B703A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32" creationId="{2550AE69-AC86-4188-83E5-A856C4F1DCFF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33" creationId="{EC4CA156-2C9D-4F0C-B229-88D8B5E17BCF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34" creationId="{D7361ED3-EBE5-4EFC-8DA3-D0CE4BF2F4B1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38" creationId="{CD60390C-0E4C-4682-8246-AFA2E49856DA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39" creationId="{CEBA87F4-FB8A-4D91-B3F3-DFA78E0CC64D}"/>
          </ac:spMkLst>
        </pc:spChg>
        <pc:spChg chg="add del">
          <ac:chgData name="William Slease" userId="8b65e3e4-3a69-4a69-8bd3-e74a064fd7dc" providerId="ADAL" clId="{BB95AF4B-3CD0-466F-A9A4-9723FEB79680}" dt="2022-11-01T19:43:59.751" v="4101" actId="26606"/>
          <ac:spMkLst>
            <pc:docMk/>
            <pc:sldMk cId="4143060273" sldId="257"/>
            <ac:spMk id="40" creationId="{D012A90F-45C2-4C9B-BAF6-9CE1F546C7EA}"/>
          </ac:spMkLst>
        </pc:spChg>
        <pc:spChg chg="ad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42" creationId="{2550AE69-AC86-4188-83E5-A856C4F1DCFF}"/>
          </ac:spMkLst>
        </pc:spChg>
        <pc:spChg chg="ad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43" creationId="{EC4CA156-2C9D-4F0C-B229-88D8B5E17BCF}"/>
          </ac:spMkLst>
        </pc:spChg>
        <pc:spChg chg="ad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44" creationId="{D7361ED3-EBE5-4EFC-8DA3-D0CE4BF2F4B1}"/>
          </ac:spMkLst>
        </pc:spChg>
        <pc:spChg chg="ad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46" creationId="{2A0E4E09-FC02-4ADC-951A-3FFA90B6FE39}"/>
          </ac:spMkLst>
        </pc:spChg>
        <pc:spChg chg="add">
          <ac:chgData name="William Slease" userId="8b65e3e4-3a69-4a69-8bd3-e74a064fd7dc" providerId="ADAL" clId="{BB95AF4B-3CD0-466F-A9A4-9723FEB79680}" dt="2022-11-01T19:43:59.820" v="4102" actId="26606"/>
          <ac:spMkLst>
            <pc:docMk/>
            <pc:sldMk cId="4143060273" sldId="257"/>
            <ac:spMk id="47" creationId="{0060CE1A-A2ED-43AC-857D-05822177FAD1}"/>
          </ac:spMkLst>
        </pc:spChg>
        <pc:grpChg chg="add del">
          <ac:chgData name="William Slease" userId="8b65e3e4-3a69-4a69-8bd3-e74a064fd7dc" providerId="ADAL" clId="{BB95AF4B-3CD0-466F-A9A4-9723FEB79680}" dt="2022-11-01T19:43:57.055" v="4099" actId="26606"/>
          <ac:grpSpMkLst>
            <pc:docMk/>
            <pc:sldMk cId="4143060273" sldId="257"/>
            <ac:grpSpMk id="16" creationId="{85981F80-69EE-4E2B-82A8-47FDFD7720AC}"/>
          </ac:grpSpMkLst>
        </pc:grpChg>
        <pc:grpChg chg="add del">
          <ac:chgData name="William Slease" userId="8b65e3e4-3a69-4a69-8bd3-e74a064fd7dc" providerId="ADAL" clId="{BB95AF4B-3CD0-466F-A9A4-9723FEB79680}" dt="2022-11-01T19:43:57.055" v="4099" actId="26606"/>
          <ac:grpSpMkLst>
            <pc:docMk/>
            <pc:sldMk cId="4143060273" sldId="257"/>
            <ac:grpSpMk id="28" creationId="{8B4BD81D-EAC7-4C48-A5FD-A1156EC849E9}"/>
          </ac:grpSpMkLst>
        </pc:grpChg>
        <pc:grpChg chg="add del">
          <ac:chgData name="William Slease" userId="8b65e3e4-3a69-4a69-8bd3-e74a064fd7dc" providerId="ADAL" clId="{BB95AF4B-3CD0-466F-A9A4-9723FEB79680}" dt="2022-11-01T19:43:59.751" v="4101" actId="26606"/>
          <ac:grpSpMkLst>
            <pc:docMk/>
            <pc:sldMk cId="4143060273" sldId="257"/>
            <ac:grpSpMk id="35" creationId="{85105087-7F16-4C94-837C-C45445116665}"/>
          </ac:grpSpMkLst>
        </pc:grpChg>
        <pc:grpChg chg="add">
          <ac:chgData name="William Slease" userId="8b65e3e4-3a69-4a69-8bd3-e74a064fd7dc" providerId="ADAL" clId="{BB95AF4B-3CD0-466F-A9A4-9723FEB79680}" dt="2022-11-01T19:43:59.820" v="4102" actId="26606"/>
          <ac:grpSpMkLst>
            <pc:docMk/>
            <pc:sldMk cId="4143060273" sldId="257"/>
            <ac:grpSpMk id="45" creationId="{85105087-7F16-4C94-837C-C45445116665}"/>
          </ac:grpSpMkLst>
        </pc:grpChg>
        <pc:picChg chg="add mod ord">
          <ac:chgData name="William Slease" userId="8b65e3e4-3a69-4a69-8bd3-e74a064fd7dc" providerId="ADAL" clId="{BB95AF4B-3CD0-466F-A9A4-9723FEB79680}" dt="2022-11-01T19:43:59.820" v="4102" actId="26606"/>
          <ac:picMkLst>
            <pc:docMk/>
            <pc:sldMk cId="4143060273" sldId="257"/>
            <ac:picMk id="5" creationId="{94C39885-ED74-D7D8-581A-86F1B3BD0EC2}"/>
          </ac:picMkLst>
        </pc:picChg>
      </pc:sldChg>
      <pc:sldChg chg="addSp modSp new mod">
        <pc:chgData name="William Slease" userId="8b65e3e4-3a69-4a69-8bd3-e74a064fd7dc" providerId="ADAL" clId="{BB95AF4B-3CD0-466F-A9A4-9723FEB79680}" dt="2022-11-01T19:48:40.424" v="4146" actId="20577"/>
        <pc:sldMkLst>
          <pc:docMk/>
          <pc:sldMk cId="439820960" sldId="258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439820960" sldId="258"/>
            <ac:spMk id="2" creationId="{B8153F2B-C5FF-A09F-8361-6F8D238AA200}"/>
          </ac:spMkLst>
        </pc:spChg>
        <pc:spChg chg="mod">
          <ac:chgData name="William Slease" userId="8b65e3e4-3a69-4a69-8bd3-e74a064fd7dc" providerId="ADAL" clId="{BB95AF4B-3CD0-466F-A9A4-9723FEB79680}" dt="2022-11-01T19:48:40.424" v="4146" actId="20577"/>
          <ac:spMkLst>
            <pc:docMk/>
            <pc:sldMk cId="439820960" sldId="258"/>
            <ac:spMk id="3" creationId="{5E76B431-966A-5887-C22E-D0D412D0292C}"/>
          </ac:spMkLst>
        </pc:spChg>
        <pc:picChg chg="add mod">
          <ac:chgData name="William Slease" userId="8b65e3e4-3a69-4a69-8bd3-e74a064fd7dc" providerId="ADAL" clId="{BB95AF4B-3CD0-466F-A9A4-9723FEB79680}" dt="2022-11-01T17:20:46.236" v="1087" actId="962"/>
          <ac:picMkLst>
            <pc:docMk/>
            <pc:sldMk cId="439820960" sldId="258"/>
            <ac:picMk id="5" creationId="{3839FA3D-85B4-DF93-C7C6-07477330F34A}"/>
          </ac:picMkLst>
        </pc:picChg>
      </pc:sldChg>
      <pc:sldChg chg="addSp delSp modSp add mod setBg">
        <pc:chgData name="William Slease" userId="8b65e3e4-3a69-4a69-8bd3-e74a064fd7dc" providerId="ADAL" clId="{BB95AF4B-3CD0-466F-A9A4-9723FEB79680}" dt="2022-11-01T20:03:25.434" v="4303" actId="20577"/>
        <pc:sldMkLst>
          <pc:docMk/>
          <pc:sldMk cId="1163740067" sldId="259"/>
        </pc:sldMkLst>
        <pc:spChg chg="mod ord">
          <ac:chgData name="William Slease" userId="8b65e3e4-3a69-4a69-8bd3-e74a064fd7dc" providerId="ADAL" clId="{BB95AF4B-3CD0-466F-A9A4-9723FEB79680}" dt="2022-11-01T20:03:25.434" v="4303" actId="20577"/>
          <ac:spMkLst>
            <pc:docMk/>
            <pc:sldMk cId="1163740067" sldId="259"/>
            <ac:spMk id="2" creationId="{B82650F1-B2A8-23D5-0178-6BBBDF15FF8E}"/>
          </ac:spMkLst>
        </pc:spChg>
        <pc:spChg chg="mo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3" creationId="{B46C70D9-0B47-1116-983C-81ACB655626A}"/>
          </ac:spMkLst>
        </pc:spChg>
        <pc:spChg chg="add del">
          <ac:chgData name="William Slease" userId="8b65e3e4-3a69-4a69-8bd3-e74a064fd7dc" providerId="ADAL" clId="{BB95AF4B-3CD0-466F-A9A4-9723FEB79680}" dt="2022-11-01T19:45:21.021" v="4105" actId="26606"/>
          <ac:spMkLst>
            <pc:docMk/>
            <pc:sldMk cId="1163740067" sldId="259"/>
            <ac:spMk id="8" creationId="{9A3D0CE2-91FF-49B3-A5D8-181E900D7501}"/>
          </ac:spMkLst>
        </pc:spChg>
        <pc:spChg chg="add del">
          <ac:chgData name="William Slease" userId="8b65e3e4-3a69-4a69-8bd3-e74a064fd7dc" providerId="ADAL" clId="{BB95AF4B-3CD0-466F-A9A4-9723FEB79680}" dt="2022-11-01T19:45:21.021" v="4105" actId="26606"/>
          <ac:spMkLst>
            <pc:docMk/>
            <pc:sldMk cId="1163740067" sldId="259"/>
            <ac:spMk id="10" creationId="{58AEBD96-C315-4F53-9D9E-0E20E993EBFA}"/>
          </ac:spMkLst>
        </pc:spChg>
        <pc:spChg chg="add del">
          <ac:chgData name="William Slease" userId="8b65e3e4-3a69-4a69-8bd3-e74a064fd7dc" providerId="ADAL" clId="{BB95AF4B-3CD0-466F-A9A4-9723FEB79680}" dt="2022-11-01T19:45:21.021" v="4105" actId="26606"/>
          <ac:spMkLst>
            <pc:docMk/>
            <pc:sldMk cId="1163740067" sldId="259"/>
            <ac:spMk id="12" creationId="{78916AAA-66F6-4DFA-88ED-7E27CF6B8DAD}"/>
          </ac:spMkLst>
        </pc:spChg>
        <pc:spChg chg="add del">
          <ac:chgData name="William Slease" userId="8b65e3e4-3a69-4a69-8bd3-e74a064fd7dc" providerId="ADAL" clId="{BB95AF4B-3CD0-466F-A9A4-9723FEB79680}" dt="2022-11-01T19:45:21.021" v="4105" actId="26606"/>
          <ac:spMkLst>
            <pc:docMk/>
            <pc:sldMk cId="1163740067" sldId="259"/>
            <ac:spMk id="18" creationId="{48FDEBDB-5859-4B9E-8810-2C5CFED093F3}"/>
          </ac:spMkLst>
        </pc:spChg>
        <pc:spChg chg="ad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23" creationId="{9A3D0CE2-91FF-49B3-A5D8-181E900D7501}"/>
          </ac:spMkLst>
        </pc:spChg>
        <pc:spChg chg="ad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24" creationId="{D9C69FA7-0958-4ED9-A0DF-E87A0C137BF5}"/>
          </ac:spMkLst>
        </pc:spChg>
        <pc:spChg chg="ad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25" creationId="{58AEBD96-C315-4F53-9D9E-0E20E993EBFA}"/>
          </ac:spMkLst>
        </pc:spChg>
        <pc:spChg chg="ad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26" creationId="{78916AAA-66F6-4DFA-88ED-7E27CF6B8DAD}"/>
          </ac:spMkLst>
        </pc:spChg>
        <pc:spChg chg="add">
          <ac:chgData name="William Slease" userId="8b65e3e4-3a69-4a69-8bd3-e74a064fd7dc" providerId="ADAL" clId="{BB95AF4B-3CD0-466F-A9A4-9723FEB79680}" dt="2022-11-01T19:45:21.096" v="4106" actId="26606"/>
          <ac:spMkLst>
            <pc:docMk/>
            <pc:sldMk cId="1163740067" sldId="259"/>
            <ac:spMk id="28" creationId="{E8035907-EB9C-4E11-8A9B-D25B0AD8D749}"/>
          </ac:spMkLst>
        </pc:spChg>
        <pc:grpChg chg="add del">
          <ac:chgData name="William Slease" userId="8b65e3e4-3a69-4a69-8bd3-e74a064fd7dc" providerId="ADAL" clId="{BB95AF4B-3CD0-466F-A9A4-9723FEB79680}" dt="2022-11-01T19:45:21.021" v="4105" actId="26606"/>
          <ac:grpSpMkLst>
            <pc:docMk/>
            <pc:sldMk cId="1163740067" sldId="259"/>
            <ac:grpSpMk id="14" creationId="{A137D43F-BAD6-47F1-AA65-AEEA38A2FF30}"/>
          </ac:grpSpMkLst>
        </pc:grpChg>
        <pc:grpChg chg="add">
          <ac:chgData name="William Slease" userId="8b65e3e4-3a69-4a69-8bd3-e74a064fd7dc" providerId="ADAL" clId="{BB95AF4B-3CD0-466F-A9A4-9723FEB79680}" dt="2022-11-01T19:45:21.096" v="4106" actId="26606"/>
          <ac:grpSpMkLst>
            <pc:docMk/>
            <pc:sldMk cId="1163740067" sldId="259"/>
            <ac:grpSpMk id="27" creationId="{A137D43F-BAD6-47F1-AA65-AEEA38A2FF30}"/>
          </ac:grpSpMkLst>
        </pc:grpChg>
        <pc:grpChg chg="add">
          <ac:chgData name="William Slease" userId="8b65e3e4-3a69-4a69-8bd3-e74a064fd7dc" providerId="ADAL" clId="{BB95AF4B-3CD0-466F-A9A4-9723FEB79680}" dt="2022-11-01T19:45:21.096" v="4106" actId="26606"/>
          <ac:grpSpMkLst>
            <pc:docMk/>
            <pc:sldMk cId="1163740067" sldId="259"/>
            <ac:grpSpMk id="29" creationId="{B4CFDD4A-4FA1-4CD9-90D5-E253C2040BA3}"/>
          </ac:grpSpMkLst>
        </pc:grpChg>
        <pc:cxnChg chg="add del">
          <ac:chgData name="William Slease" userId="8b65e3e4-3a69-4a69-8bd3-e74a064fd7dc" providerId="ADAL" clId="{BB95AF4B-3CD0-466F-A9A4-9723FEB79680}" dt="2022-11-01T19:45:21.021" v="4105" actId="26606"/>
          <ac:cxnSpMkLst>
            <pc:docMk/>
            <pc:sldMk cId="1163740067" sldId="259"/>
            <ac:cxnSpMk id="20" creationId="{B1D1A340-723B-4014-B5FE-204F06273136}"/>
          </ac:cxnSpMkLst>
        </pc:cxnChg>
      </pc:sldChg>
      <pc:sldChg chg="modSp add del mod">
        <pc:chgData name="William Slease" userId="8b65e3e4-3a69-4a69-8bd3-e74a064fd7dc" providerId="ADAL" clId="{BB95AF4B-3CD0-466F-A9A4-9723FEB79680}" dt="2022-11-01T19:23:16.249" v="3948" actId="2696"/>
        <pc:sldMkLst>
          <pc:docMk/>
          <pc:sldMk cId="53376407" sldId="260"/>
        </pc:sldMkLst>
        <pc:spChg chg="mod">
          <ac:chgData name="William Slease" userId="8b65e3e4-3a69-4a69-8bd3-e74a064fd7dc" providerId="ADAL" clId="{BB95AF4B-3CD0-466F-A9A4-9723FEB79680}" dt="2022-11-01T16:57:53.491" v="544" actId="20577"/>
          <ac:spMkLst>
            <pc:docMk/>
            <pc:sldMk cId="53376407" sldId="260"/>
            <ac:spMk id="2" creationId="{B82650F1-B2A8-23D5-0178-6BBBDF15FF8E}"/>
          </ac:spMkLst>
        </pc:spChg>
        <pc:spChg chg="mod">
          <ac:chgData name="William Slease" userId="8b65e3e4-3a69-4a69-8bd3-e74a064fd7dc" providerId="ADAL" clId="{BB95AF4B-3CD0-466F-A9A4-9723FEB79680}" dt="2022-11-01T19:03:36.620" v="3191" actId="20577"/>
          <ac:spMkLst>
            <pc:docMk/>
            <pc:sldMk cId="53376407" sldId="260"/>
            <ac:spMk id="3" creationId="{B46C70D9-0B47-1116-983C-81ACB655626A}"/>
          </ac:spMkLst>
        </pc:spChg>
      </pc:sldChg>
      <pc:sldChg chg="addSp delSp modSp add mod setBg">
        <pc:chgData name="William Slease" userId="8b65e3e4-3a69-4a69-8bd3-e74a064fd7dc" providerId="ADAL" clId="{BB95AF4B-3CD0-466F-A9A4-9723FEB79680}" dt="2022-11-01T19:48:16.659" v="4142" actId="26606"/>
        <pc:sldMkLst>
          <pc:docMk/>
          <pc:sldMk cId="4056195235" sldId="261"/>
        </pc:sldMkLst>
        <pc:spChg chg="mod">
          <ac:chgData name="William Slease" userId="8b65e3e4-3a69-4a69-8bd3-e74a064fd7dc" providerId="ADAL" clId="{BB95AF4B-3CD0-466F-A9A4-9723FEB79680}" dt="2022-11-01T19:48:16.659" v="4142" actId="26606"/>
          <ac:spMkLst>
            <pc:docMk/>
            <pc:sldMk cId="4056195235" sldId="261"/>
            <ac:spMk id="2" creationId="{B8153F2B-C5FF-A09F-8361-6F8D238AA200}"/>
          </ac:spMkLst>
        </pc:spChg>
        <pc:spChg chg="del mod">
          <ac:chgData name="William Slease" userId="8b65e3e4-3a69-4a69-8bd3-e74a064fd7dc" providerId="ADAL" clId="{BB95AF4B-3CD0-466F-A9A4-9723FEB79680}" dt="2022-11-01T19:48:16.659" v="4142" actId="26606"/>
          <ac:spMkLst>
            <pc:docMk/>
            <pc:sldMk cId="4056195235" sldId="261"/>
            <ac:spMk id="3" creationId="{5E76B431-966A-5887-C22E-D0D412D0292C}"/>
          </ac:spMkLst>
        </pc:spChg>
        <pc:spChg chg="add">
          <ac:chgData name="William Slease" userId="8b65e3e4-3a69-4a69-8bd3-e74a064fd7dc" providerId="ADAL" clId="{BB95AF4B-3CD0-466F-A9A4-9723FEB79680}" dt="2022-11-01T19:48:16.659" v="4142" actId="26606"/>
          <ac:spMkLst>
            <pc:docMk/>
            <pc:sldMk cId="4056195235" sldId="261"/>
            <ac:spMk id="9" creationId="{3FD711E9-7F79-40A9-8D9E-4AE293C154A5}"/>
          </ac:spMkLst>
        </pc:spChg>
        <pc:graphicFrameChg chg="add">
          <ac:chgData name="William Slease" userId="8b65e3e4-3a69-4a69-8bd3-e74a064fd7dc" providerId="ADAL" clId="{BB95AF4B-3CD0-466F-A9A4-9723FEB79680}" dt="2022-11-01T19:48:16.659" v="4142" actId="26606"/>
          <ac:graphicFrameMkLst>
            <pc:docMk/>
            <pc:sldMk cId="4056195235" sldId="261"/>
            <ac:graphicFrameMk id="5" creationId="{BD8447BD-4FC2-2964-F74F-FE0C01CEAF8E}"/>
          </ac:graphicFrameMkLst>
        </pc:graphicFrameChg>
      </pc:sldChg>
      <pc:sldChg chg="addSp delSp modSp add mod">
        <pc:chgData name="William Slease" userId="8b65e3e4-3a69-4a69-8bd3-e74a064fd7dc" providerId="ADAL" clId="{BB95AF4B-3CD0-466F-A9A4-9723FEB79680}" dt="2022-11-01T19:49:26.830" v="4147" actId="26606"/>
        <pc:sldMkLst>
          <pc:docMk/>
          <pc:sldMk cId="2544901644" sldId="262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2544901644" sldId="262"/>
            <ac:spMk id="2" creationId="{B8153F2B-C5FF-A09F-8361-6F8D238AA200}"/>
          </ac:spMkLst>
        </pc:spChg>
        <pc:spChg chg="del mod">
          <ac:chgData name="William Slease" userId="8b65e3e4-3a69-4a69-8bd3-e74a064fd7dc" providerId="ADAL" clId="{BB95AF4B-3CD0-466F-A9A4-9723FEB79680}" dt="2022-11-01T19:49:26.830" v="4147" actId="26606"/>
          <ac:spMkLst>
            <pc:docMk/>
            <pc:sldMk cId="2544901644" sldId="262"/>
            <ac:spMk id="3" creationId="{5E76B431-966A-5887-C22E-D0D412D0292C}"/>
          </ac:spMkLst>
        </pc:spChg>
        <pc:graphicFrameChg chg="add">
          <ac:chgData name="William Slease" userId="8b65e3e4-3a69-4a69-8bd3-e74a064fd7dc" providerId="ADAL" clId="{BB95AF4B-3CD0-466F-A9A4-9723FEB79680}" dt="2022-11-01T19:49:26.830" v="4147" actId="26606"/>
          <ac:graphicFrameMkLst>
            <pc:docMk/>
            <pc:sldMk cId="2544901644" sldId="262"/>
            <ac:graphicFrameMk id="5" creationId="{20AF88A6-63A8-D4E5-0229-B856E176462C}"/>
          </ac:graphicFrameMkLst>
        </pc:graphicFrameChg>
      </pc:sldChg>
      <pc:sldChg chg="addSp delSp modSp new mod">
        <pc:chgData name="William Slease" userId="8b65e3e4-3a69-4a69-8bd3-e74a064fd7dc" providerId="ADAL" clId="{BB95AF4B-3CD0-466F-A9A4-9723FEB79680}" dt="2022-11-01T19:51:54.004" v="4161" actId="20577"/>
        <pc:sldMkLst>
          <pc:docMk/>
          <pc:sldMk cId="4189220508" sldId="263"/>
        </pc:sldMkLst>
        <pc:spChg chg="mod">
          <ac:chgData name="William Slease" userId="8b65e3e4-3a69-4a69-8bd3-e74a064fd7dc" providerId="ADAL" clId="{BB95AF4B-3CD0-466F-A9A4-9723FEB79680}" dt="2022-11-01T19:51:54.004" v="4161" actId="20577"/>
          <ac:spMkLst>
            <pc:docMk/>
            <pc:sldMk cId="4189220508" sldId="263"/>
            <ac:spMk id="2" creationId="{7EB62E30-5817-B044-A40A-7409BD5E0B97}"/>
          </ac:spMkLst>
        </pc:spChg>
        <pc:spChg chg="del">
          <ac:chgData name="William Slease" userId="8b65e3e4-3a69-4a69-8bd3-e74a064fd7dc" providerId="ADAL" clId="{BB95AF4B-3CD0-466F-A9A4-9723FEB79680}" dt="2022-11-01T17:37:03.170" v="1290"/>
          <ac:spMkLst>
            <pc:docMk/>
            <pc:sldMk cId="4189220508" sldId="263"/>
            <ac:spMk id="3" creationId="{FACDCEB6-EEEA-61E1-E3EB-153EC90508C3}"/>
          </ac:spMkLst>
        </pc:spChg>
        <pc:picChg chg="add mod">
          <ac:chgData name="William Slease" userId="8b65e3e4-3a69-4a69-8bd3-e74a064fd7dc" providerId="ADAL" clId="{BB95AF4B-3CD0-466F-A9A4-9723FEB79680}" dt="2022-11-01T19:37:55.494" v="4028" actId="1076"/>
          <ac:picMkLst>
            <pc:docMk/>
            <pc:sldMk cId="4189220508" sldId="263"/>
            <ac:picMk id="5" creationId="{1FB34E7A-91E9-D7CA-F04C-8F0223103087}"/>
          </ac:picMkLst>
        </pc:picChg>
        <pc:picChg chg="add mod">
          <ac:chgData name="William Slease" userId="8b65e3e4-3a69-4a69-8bd3-e74a064fd7dc" providerId="ADAL" clId="{BB95AF4B-3CD0-466F-A9A4-9723FEB79680}" dt="2022-11-01T17:37:23.353" v="1297" actId="1076"/>
          <ac:picMkLst>
            <pc:docMk/>
            <pc:sldMk cId="4189220508" sldId="263"/>
            <ac:picMk id="7" creationId="{CE5D6068-8D5D-3B1D-1AA2-5B83DF6AD85A}"/>
          </ac:picMkLst>
        </pc:picChg>
      </pc:sldChg>
      <pc:sldChg chg="modSp add del mod">
        <pc:chgData name="William Slease" userId="8b65e3e4-3a69-4a69-8bd3-e74a064fd7dc" providerId="ADAL" clId="{BB95AF4B-3CD0-466F-A9A4-9723FEB79680}" dt="2022-11-01T17:39:21.082" v="1312" actId="47"/>
        <pc:sldMkLst>
          <pc:docMk/>
          <pc:sldMk cId="493887192" sldId="264"/>
        </pc:sldMkLst>
        <pc:spChg chg="mod">
          <ac:chgData name="William Slease" userId="8b65e3e4-3a69-4a69-8bd3-e74a064fd7dc" providerId="ADAL" clId="{BB95AF4B-3CD0-466F-A9A4-9723FEB79680}" dt="2022-11-01T17:38:53.026" v="1311" actId="20577"/>
          <ac:spMkLst>
            <pc:docMk/>
            <pc:sldMk cId="493887192" sldId="264"/>
            <ac:spMk id="2" creationId="{B8153F2B-C5FF-A09F-8361-6F8D238AA200}"/>
          </ac:spMkLst>
        </pc:spChg>
      </pc:sldChg>
      <pc:sldChg chg="addSp delSp modSp add mod ord setBg">
        <pc:chgData name="William Slease" userId="8b65e3e4-3a69-4a69-8bd3-e74a064fd7dc" providerId="ADAL" clId="{BB95AF4B-3CD0-466F-A9A4-9723FEB79680}" dt="2022-11-01T19:51:48.556" v="4160" actId="26606"/>
        <pc:sldMkLst>
          <pc:docMk/>
          <pc:sldMk cId="3020916071" sldId="264"/>
        </pc:sldMkLst>
        <pc:spChg chg="mod or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2" creationId="{B8153F2B-C5FF-A09F-8361-6F8D238AA200}"/>
          </ac:spMkLst>
        </pc:spChg>
        <pc:spChg chg="mo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3" creationId="{5E76B431-966A-5887-C22E-D0D412D0292C}"/>
          </ac:spMkLst>
        </pc:spChg>
        <pc:spChg chg="add del">
          <ac:chgData name="William Slease" userId="8b65e3e4-3a69-4a69-8bd3-e74a064fd7dc" providerId="ADAL" clId="{BB95AF4B-3CD0-466F-A9A4-9723FEB79680}" dt="2022-11-01T19:50:54.860" v="4151" actId="26606"/>
          <ac:spMkLst>
            <pc:docMk/>
            <pc:sldMk cId="3020916071" sldId="264"/>
            <ac:spMk id="6" creationId="{BA218FBC-B2D6-48CA-9289-C4110162EDAD}"/>
          </ac:spMkLst>
        </pc:spChg>
        <pc:spChg chg="add del">
          <ac:chgData name="William Slease" userId="8b65e3e4-3a69-4a69-8bd3-e74a064fd7dc" providerId="ADAL" clId="{BB95AF4B-3CD0-466F-A9A4-9723FEB79680}" dt="2022-11-01T19:50:54.860" v="4151" actId="26606"/>
          <ac:spMkLst>
            <pc:docMk/>
            <pc:sldMk cId="3020916071" sldId="264"/>
            <ac:spMk id="8" creationId="{3C06EAFD-0C69-4B3B-BEA7-E7E11DDF9C43}"/>
          </ac:spMkLst>
        </pc:spChg>
        <pc:spChg chg="add del">
          <ac:chgData name="William Slease" userId="8b65e3e4-3a69-4a69-8bd3-e74a064fd7dc" providerId="ADAL" clId="{BB95AF4B-3CD0-466F-A9A4-9723FEB79680}" dt="2022-11-01T19:49:56.961" v="4149" actId="26606"/>
          <ac:spMkLst>
            <pc:docMk/>
            <pc:sldMk cId="3020916071" sldId="264"/>
            <ac:spMk id="9" creationId="{3964958D-AF5D-4863-B5FB-83F6B8CB12A0}"/>
          </ac:spMkLst>
        </pc:spChg>
        <pc:spChg chg="add del">
          <ac:chgData name="William Slease" userId="8b65e3e4-3a69-4a69-8bd3-e74a064fd7dc" providerId="ADAL" clId="{BB95AF4B-3CD0-466F-A9A4-9723FEB79680}" dt="2022-11-01T19:50:54.860" v="4151" actId="26606"/>
          <ac:spMkLst>
            <pc:docMk/>
            <pc:sldMk cId="3020916071" sldId="264"/>
            <ac:spMk id="10" creationId="{A4066C89-42FB-4624-9AFE-3A31B36491B5}"/>
          </ac:spMkLst>
        </pc:spChg>
        <pc:spChg chg="add del">
          <ac:chgData name="William Slease" userId="8b65e3e4-3a69-4a69-8bd3-e74a064fd7dc" providerId="ADAL" clId="{BB95AF4B-3CD0-466F-A9A4-9723FEB79680}" dt="2022-11-01T19:50:54.860" v="4151" actId="26606"/>
          <ac:spMkLst>
            <pc:docMk/>
            <pc:sldMk cId="3020916071" sldId="264"/>
            <ac:spMk id="14" creationId="{2DED9084-49DA-4911-ACB7-5F9E4DEFA039}"/>
          </ac:spMkLst>
        </pc:spChg>
        <pc:spChg chg="add del">
          <ac:chgData name="William Slease" userId="8b65e3e4-3a69-4a69-8bd3-e74a064fd7dc" providerId="ADAL" clId="{BB95AF4B-3CD0-466F-A9A4-9723FEB79680}" dt="2022-11-01T19:51:04.584" v="4153" actId="26606"/>
          <ac:spMkLst>
            <pc:docMk/>
            <pc:sldMk cId="3020916071" sldId="264"/>
            <ac:spMk id="16" creationId="{5118BA95-03E7-41B7-B442-0AF8C0A7FF68}"/>
          </ac:spMkLst>
        </pc:spChg>
        <pc:spChg chg="add del">
          <ac:chgData name="William Slease" userId="8b65e3e4-3a69-4a69-8bd3-e74a064fd7dc" providerId="ADAL" clId="{BB95AF4B-3CD0-466F-A9A4-9723FEB79680}" dt="2022-11-01T19:51:04.584" v="4153" actId="26606"/>
          <ac:spMkLst>
            <pc:docMk/>
            <pc:sldMk cId="3020916071" sldId="264"/>
            <ac:spMk id="17" creationId="{AD9B3EAD-A2B3-42C4-927C-3455E3E69EE6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18" creationId="{04E48745-7512-4EC2-9E20-9092D12150CA}"/>
          </ac:spMkLst>
        </pc:spChg>
        <pc:spChg chg="add del">
          <ac:chgData name="William Slease" userId="8b65e3e4-3a69-4a69-8bd3-e74a064fd7dc" providerId="ADAL" clId="{BB95AF4B-3CD0-466F-A9A4-9723FEB79680}" dt="2022-11-01T19:51:14.703" v="4155" actId="26606"/>
          <ac:spMkLst>
            <pc:docMk/>
            <pc:sldMk cId="3020916071" sldId="264"/>
            <ac:spMk id="20" creationId="{5118BA95-03E7-41B7-B442-0AF8C0A7FF68}"/>
          </ac:spMkLst>
        </pc:spChg>
        <pc:spChg chg="add del">
          <ac:chgData name="William Slease" userId="8b65e3e4-3a69-4a69-8bd3-e74a064fd7dc" providerId="ADAL" clId="{BB95AF4B-3CD0-466F-A9A4-9723FEB79680}" dt="2022-11-01T19:51:14.703" v="4155" actId="26606"/>
          <ac:spMkLst>
            <pc:docMk/>
            <pc:sldMk cId="3020916071" sldId="264"/>
            <ac:spMk id="24" creationId="{AD9B3EAD-A2B3-42C4-927C-3455E3E69EE6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26" creationId="{E009DD9B-5EE2-4C0D-8B2B-351C8C102205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27" creationId="{E720DB99-7745-4E75-9D96-AAB6D55C531E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28" creationId="{D68803C4-E159-4360-B7BB-74205C8F782D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29" creationId="{504B0465-3B07-49BF-BEA7-D81476246293}"/>
          </ac:spMkLst>
        </pc:spChg>
        <pc:spChg chg="add del">
          <ac:chgData name="William Slease" userId="8b65e3e4-3a69-4a69-8bd3-e74a064fd7dc" providerId="ADAL" clId="{BB95AF4B-3CD0-466F-A9A4-9723FEB79680}" dt="2022-11-01T19:51:24.261" v="4157" actId="26606"/>
          <ac:spMkLst>
            <pc:docMk/>
            <pc:sldMk cId="3020916071" sldId="264"/>
            <ac:spMk id="30" creationId="{49B7FFA5-14CB-4A4F-9BCC-CA3AA5D9D276}"/>
          </ac:spMkLst>
        </pc:spChg>
        <pc:spChg chg="add del">
          <ac:chgData name="William Slease" userId="8b65e3e4-3a69-4a69-8bd3-e74a064fd7dc" providerId="ADAL" clId="{BB95AF4B-3CD0-466F-A9A4-9723FEB79680}" dt="2022-11-01T19:51:48.510" v="4159" actId="26606"/>
          <ac:spMkLst>
            <pc:docMk/>
            <pc:sldMk cId="3020916071" sldId="264"/>
            <ac:spMk id="32" creationId="{463E2FE9-FAF3-450E-861A-54D0A8CFBECB}"/>
          </ac:spMkLst>
        </pc:spChg>
        <pc:spChg chg="add del">
          <ac:chgData name="William Slease" userId="8b65e3e4-3a69-4a69-8bd3-e74a064fd7dc" providerId="ADAL" clId="{BB95AF4B-3CD0-466F-A9A4-9723FEB79680}" dt="2022-11-01T19:51:48.510" v="4159" actId="26606"/>
          <ac:spMkLst>
            <pc:docMk/>
            <pc:sldMk cId="3020916071" sldId="264"/>
            <ac:spMk id="33" creationId="{B4CD5EDE-D3EC-49C1-9A9B-88C47606DB4B}"/>
          </ac:spMkLst>
        </pc:spChg>
        <pc:spChg chg="add del">
          <ac:chgData name="William Slease" userId="8b65e3e4-3a69-4a69-8bd3-e74a064fd7dc" providerId="ADAL" clId="{BB95AF4B-3CD0-466F-A9A4-9723FEB79680}" dt="2022-11-01T19:51:48.510" v="4159" actId="26606"/>
          <ac:spMkLst>
            <pc:docMk/>
            <pc:sldMk cId="3020916071" sldId="264"/>
            <ac:spMk id="34" creationId="{C33E4ED5-D66B-4F39-9509-117636F0BDD2}"/>
          </ac:spMkLst>
        </pc:spChg>
        <pc:spChg chg="add del">
          <ac:chgData name="William Slease" userId="8b65e3e4-3a69-4a69-8bd3-e74a064fd7dc" providerId="ADAL" clId="{BB95AF4B-3CD0-466F-A9A4-9723FEB79680}" dt="2022-11-01T19:51:48.510" v="4159" actId="26606"/>
          <ac:spMkLst>
            <pc:docMk/>
            <pc:sldMk cId="3020916071" sldId="264"/>
            <ac:spMk id="35" creationId="{8573AAF9-111A-4C2F-A36D-746158924E9C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37" creationId="{E009DD9B-5EE2-4C0D-8B2B-351C8C102205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38" creationId="{E720DB99-7745-4E75-9D96-AAB6D55C531E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39" creationId="{D68803C4-E159-4360-B7BB-74205C8F782D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40" creationId="{504B0465-3B07-49BF-BEA7-D81476246293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41" creationId="{49B7FFA5-14CB-4A4F-9BCC-CA3AA5D9D276}"/>
          </ac:spMkLst>
        </pc:spChg>
        <pc:spChg chg="add">
          <ac:chgData name="William Slease" userId="8b65e3e4-3a69-4a69-8bd3-e74a064fd7dc" providerId="ADAL" clId="{BB95AF4B-3CD0-466F-A9A4-9723FEB79680}" dt="2022-11-01T19:51:48.556" v="4160" actId="26606"/>
          <ac:spMkLst>
            <pc:docMk/>
            <pc:sldMk cId="3020916071" sldId="264"/>
            <ac:spMk id="42" creationId="{04E48745-7512-4EC2-9E20-9092D12150CA}"/>
          </ac:spMkLst>
        </pc:spChg>
        <pc:grpChg chg="add del">
          <ac:chgData name="William Slease" userId="8b65e3e4-3a69-4a69-8bd3-e74a064fd7dc" providerId="ADAL" clId="{BB95AF4B-3CD0-466F-A9A4-9723FEB79680}" dt="2022-11-01T19:49:56.961" v="4149" actId="26606"/>
          <ac:grpSpMkLst>
            <pc:docMk/>
            <pc:sldMk cId="3020916071" sldId="264"/>
            <ac:grpSpMk id="11" creationId="{11002ACD-3B0C-4885-8754-8A00E926FE4B}"/>
          </ac:grpSpMkLst>
        </pc:grpChg>
        <pc:grpChg chg="add del">
          <ac:chgData name="William Slease" userId="8b65e3e4-3a69-4a69-8bd3-e74a064fd7dc" providerId="ADAL" clId="{BB95AF4B-3CD0-466F-A9A4-9723FEB79680}" dt="2022-11-01T19:51:04.584" v="4153" actId="26606"/>
          <ac:grpSpMkLst>
            <pc:docMk/>
            <pc:sldMk cId="3020916071" sldId="264"/>
            <ac:grpSpMk id="12" creationId="{4BF9B298-BC35-4C0F-8301-5D63A1E6D281}"/>
          </ac:grpSpMkLst>
        </pc:grpChg>
        <pc:grpChg chg="add del">
          <ac:chgData name="William Slease" userId="8b65e3e4-3a69-4a69-8bd3-e74a064fd7dc" providerId="ADAL" clId="{BB95AF4B-3CD0-466F-A9A4-9723FEB79680}" dt="2022-11-01T19:51:14.703" v="4155" actId="26606"/>
          <ac:grpSpMkLst>
            <pc:docMk/>
            <pc:sldMk cId="3020916071" sldId="264"/>
            <ac:grpSpMk id="21" creationId="{E799C3D5-7D55-4046-808C-F290F456D6EF}"/>
          </ac:grpSpMkLst>
        </pc:grpChg>
        <pc:picChg chg="add del">
          <ac:chgData name="William Slease" userId="8b65e3e4-3a69-4a69-8bd3-e74a064fd7dc" providerId="ADAL" clId="{BB95AF4B-3CD0-466F-A9A4-9723FEB79680}" dt="2022-11-01T19:49:56.961" v="4149" actId="26606"/>
          <ac:picMkLst>
            <pc:docMk/>
            <pc:sldMk cId="3020916071" sldId="264"/>
            <ac:picMk id="5" creationId="{DE7CD6A6-F1B0-F951-4D79-BC79AF6C1A52}"/>
          </ac:picMkLst>
        </pc:picChg>
      </pc:sldChg>
      <pc:sldChg chg="addSp delSp modSp add mod ord">
        <pc:chgData name="William Slease" userId="8b65e3e4-3a69-4a69-8bd3-e74a064fd7dc" providerId="ADAL" clId="{BB95AF4B-3CD0-466F-A9A4-9723FEB79680}" dt="2022-11-01T19:53:59.874" v="4236" actId="20577"/>
        <pc:sldMkLst>
          <pc:docMk/>
          <pc:sldMk cId="940335534" sldId="265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940335534" sldId="265"/>
            <ac:spMk id="2" creationId="{B8153F2B-C5FF-A09F-8361-6F8D238AA200}"/>
          </ac:spMkLst>
        </pc:spChg>
        <pc:spChg chg="del mod">
          <ac:chgData name="William Slease" userId="8b65e3e4-3a69-4a69-8bd3-e74a064fd7dc" providerId="ADAL" clId="{BB95AF4B-3CD0-466F-A9A4-9723FEB79680}" dt="2022-11-01T19:52:37.702" v="4162" actId="26606"/>
          <ac:spMkLst>
            <pc:docMk/>
            <pc:sldMk cId="940335534" sldId="265"/>
            <ac:spMk id="3" creationId="{5E76B431-966A-5887-C22E-D0D412D0292C}"/>
          </ac:spMkLst>
        </pc:spChg>
        <pc:graphicFrameChg chg="add mod">
          <ac:chgData name="William Slease" userId="8b65e3e4-3a69-4a69-8bd3-e74a064fd7dc" providerId="ADAL" clId="{BB95AF4B-3CD0-466F-A9A4-9723FEB79680}" dt="2022-11-01T19:53:59.874" v="4236" actId="20577"/>
          <ac:graphicFrameMkLst>
            <pc:docMk/>
            <pc:sldMk cId="940335534" sldId="265"/>
            <ac:graphicFrameMk id="5" creationId="{AA108385-6785-CAB7-6077-BE36227E8882}"/>
          </ac:graphicFrameMkLst>
        </pc:graphicFrameChg>
      </pc:sldChg>
      <pc:sldChg chg="addSp modSp add mod setBg">
        <pc:chgData name="William Slease" userId="8b65e3e4-3a69-4a69-8bd3-e74a064fd7dc" providerId="ADAL" clId="{BB95AF4B-3CD0-466F-A9A4-9723FEB79680}" dt="2022-11-01T19:57:15.045" v="4240" actId="26606"/>
        <pc:sldMkLst>
          <pc:docMk/>
          <pc:sldMk cId="3254997981" sldId="266"/>
        </pc:sldMkLst>
        <pc:spChg chg="mod">
          <ac:chgData name="William Slease" userId="8b65e3e4-3a69-4a69-8bd3-e74a064fd7dc" providerId="ADAL" clId="{BB95AF4B-3CD0-466F-A9A4-9723FEB79680}" dt="2022-11-01T19:57:15.045" v="4240" actId="26606"/>
          <ac:spMkLst>
            <pc:docMk/>
            <pc:sldMk cId="3254997981" sldId="266"/>
            <ac:spMk id="2" creationId="{B8153F2B-C5FF-A09F-8361-6F8D238AA200}"/>
          </ac:spMkLst>
        </pc:spChg>
        <pc:spChg chg="mod">
          <ac:chgData name="William Slease" userId="8b65e3e4-3a69-4a69-8bd3-e74a064fd7dc" providerId="ADAL" clId="{BB95AF4B-3CD0-466F-A9A4-9723FEB79680}" dt="2022-11-01T19:57:15.045" v="4240" actId="26606"/>
          <ac:spMkLst>
            <pc:docMk/>
            <pc:sldMk cId="3254997981" sldId="266"/>
            <ac:spMk id="3" creationId="{5E76B431-966A-5887-C22E-D0D412D0292C}"/>
          </ac:spMkLst>
        </pc:spChg>
        <pc:spChg chg="add">
          <ac:chgData name="William Slease" userId="8b65e3e4-3a69-4a69-8bd3-e74a064fd7dc" providerId="ADAL" clId="{BB95AF4B-3CD0-466F-A9A4-9723FEB79680}" dt="2022-11-01T19:57:15.045" v="4240" actId="26606"/>
          <ac:spMkLst>
            <pc:docMk/>
            <pc:sldMk cId="3254997981" sldId="266"/>
            <ac:spMk id="10" creationId="{484E34F7-E155-426C-A88E-8AEA6CF3F7EC}"/>
          </ac:spMkLst>
        </pc:spChg>
        <pc:picChg chg="add mod">
          <ac:chgData name="William Slease" userId="8b65e3e4-3a69-4a69-8bd3-e74a064fd7dc" providerId="ADAL" clId="{BB95AF4B-3CD0-466F-A9A4-9723FEB79680}" dt="2022-11-01T19:57:15.045" v="4240" actId="26606"/>
          <ac:picMkLst>
            <pc:docMk/>
            <pc:sldMk cId="3254997981" sldId="266"/>
            <ac:picMk id="5" creationId="{9D67737C-D554-39CE-0436-12D11EA9269D}"/>
          </ac:picMkLst>
        </pc:picChg>
      </pc:sldChg>
      <pc:sldChg chg="addSp delSp modSp add mod ord setBg">
        <pc:chgData name="William Slease" userId="8b65e3e4-3a69-4a69-8bd3-e74a064fd7dc" providerId="ADAL" clId="{BB95AF4B-3CD0-466F-A9A4-9723FEB79680}" dt="2022-11-01T19:59:07.844" v="4244" actId="26606"/>
        <pc:sldMkLst>
          <pc:docMk/>
          <pc:sldMk cId="3538426056" sldId="267"/>
        </pc:sldMkLst>
        <pc:spChg chg="mod">
          <ac:chgData name="William Slease" userId="8b65e3e4-3a69-4a69-8bd3-e74a064fd7dc" providerId="ADAL" clId="{BB95AF4B-3CD0-466F-A9A4-9723FEB79680}" dt="2022-11-01T19:59:07.844" v="4244" actId="26606"/>
          <ac:spMkLst>
            <pc:docMk/>
            <pc:sldMk cId="3538426056" sldId="267"/>
            <ac:spMk id="2" creationId="{B8153F2B-C5FF-A09F-8361-6F8D238AA200}"/>
          </ac:spMkLst>
        </pc:spChg>
        <pc:spChg chg="mod ord">
          <ac:chgData name="William Slease" userId="8b65e3e4-3a69-4a69-8bd3-e74a064fd7dc" providerId="ADAL" clId="{BB95AF4B-3CD0-466F-A9A4-9723FEB79680}" dt="2022-11-01T19:59:07.844" v="4244" actId="26606"/>
          <ac:spMkLst>
            <pc:docMk/>
            <pc:sldMk cId="3538426056" sldId="267"/>
            <ac:spMk id="3" creationId="{5E76B431-966A-5887-C22E-D0D412D0292C}"/>
          </ac:spMkLst>
        </pc:spChg>
        <pc:spChg chg="add del">
          <ac:chgData name="William Slease" userId="8b65e3e4-3a69-4a69-8bd3-e74a064fd7dc" providerId="ADAL" clId="{BB95AF4B-3CD0-466F-A9A4-9723FEB79680}" dt="2022-11-01T19:59:07.817" v="4243" actId="26606"/>
          <ac:spMkLst>
            <pc:docMk/>
            <pc:sldMk cId="3538426056" sldId="267"/>
            <ac:spMk id="10" creationId="{2A0E4E09-FC02-4ADC-951A-3FFA90B6FE39}"/>
          </ac:spMkLst>
        </pc:spChg>
        <pc:spChg chg="add del">
          <ac:chgData name="William Slease" userId="8b65e3e4-3a69-4a69-8bd3-e74a064fd7dc" providerId="ADAL" clId="{BB95AF4B-3CD0-466F-A9A4-9723FEB79680}" dt="2022-11-01T19:59:07.817" v="4243" actId="26606"/>
          <ac:spMkLst>
            <pc:docMk/>
            <pc:sldMk cId="3538426056" sldId="267"/>
            <ac:spMk id="12" creationId="{0060CE1A-A2ED-43AC-857D-05822177FAD1}"/>
          </ac:spMkLst>
        </pc:spChg>
        <pc:spChg chg="add">
          <ac:chgData name="William Slease" userId="8b65e3e4-3a69-4a69-8bd3-e74a064fd7dc" providerId="ADAL" clId="{BB95AF4B-3CD0-466F-A9A4-9723FEB79680}" dt="2022-11-01T19:59:07.844" v="4244" actId="26606"/>
          <ac:spMkLst>
            <pc:docMk/>
            <pc:sldMk cId="3538426056" sldId="267"/>
            <ac:spMk id="18" creationId="{D8AFD15B-CF29-4306-884F-47675092F91F}"/>
          </ac:spMkLst>
        </pc:spChg>
        <pc:spChg chg="add">
          <ac:chgData name="William Slease" userId="8b65e3e4-3a69-4a69-8bd3-e74a064fd7dc" providerId="ADAL" clId="{BB95AF4B-3CD0-466F-A9A4-9723FEB79680}" dt="2022-11-01T19:59:07.844" v="4244" actId="26606"/>
          <ac:spMkLst>
            <pc:docMk/>
            <pc:sldMk cId="3538426056" sldId="267"/>
            <ac:spMk id="19" creationId="{96349AB3-1BD3-41E1-8979-1DBDCB5CDCF9}"/>
          </ac:spMkLst>
        </pc:spChg>
        <pc:grpChg chg="add del">
          <ac:chgData name="William Slease" userId="8b65e3e4-3a69-4a69-8bd3-e74a064fd7dc" providerId="ADAL" clId="{BB95AF4B-3CD0-466F-A9A4-9723FEB79680}" dt="2022-11-01T19:59:07.817" v="4243" actId="26606"/>
          <ac:grpSpMkLst>
            <pc:docMk/>
            <pc:sldMk cId="3538426056" sldId="267"/>
            <ac:grpSpMk id="14" creationId="{D68B9961-F007-40D1-AF51-61B6DE5106CE}"/>
          </ac:grpSpMkLst>
        </pc:grpChg>
        <pc:grpChg chg="add">
          <ac:chgData name="William Slease" userId="8b65e3e4-3a69-4a69-8bd3-e74a064fd7dc" providerId="ADAL" clId="{BB95AF4B-3CD0-466F-A9A4-9723FEB79680}" dt="2022-11-01T19:59:07.844" v="4244" actId="26606"/>
          <ac:grpSpMkLst>
            <pc:docMk/>
            <pc:sldMk cId="3538426056" sldId="267"/>
            <ac:grpSpMk id="20" creationId="{54CA915D-BDF0-41F8-B00E-FB186EFF7BD6}"/>
          </ac:grpSpMkLst>
        </pc:grpChg>
        <pc:picChg chg="add mod">
          <ac:chgData name="William Slease" userId="8b65e3e4-3a69-4a69-8bd3-e74a064fd7dc" providerId="ADAL" clId="{BB95AF4B-3CD0-466F-A9A4-9723FEB79680}" dt="2022-11-01T19:59:07.844" v="4244" actId="26606"/>
          <ac:picMkLst>
            <pc:docMk/>
            <pc:sldMk cId="3538426056" sldId="267"/>
            <ac:picMk id="5" creationId="{F2E37D40-C0E1-6582-DABF-AF14DE681A20}"/>
          </ac:picMkLst>
        </pc:picChg>
      </pc:sldChg>
      <pc:sldChg chg="addSp delSp modSp add mod ord">
        <pc:chgData name="William Slease" userId="8b65e3e4-3a69-4a69-8bd3-e74a064fd7dc" providerId="ADAL" clId="{BB95AF4B-3CD0-466F-A9A4-9723FEB79680}" dt="2022-11-01T19:31:50.487" v="3966"/>
        <pc:sldMkLst>
          <pc:docMk/>
          <pc:sldMk cId="3809914909" sldId="268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3809914909" sldId="268"/>
            <ac:spMk id="2" creationId="{B8153F2B-C5FF-A09F-8361-6F8D238AA200}"/>
          </ac:spMkLst>
        </pc:spChg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3809914909" sldId="268"/>
            <ac:spMk id="3" creationId="{5E76B431-966A-5887-C22E-D0D412D0292C}"/>
          </ac:spMkLst>
        </pc:spChg>
        <pc:picChg chg="add mod">
          <ac:chgData name="William Slease" userId="8b65e3e4-3a69-4a69-8bd3-e74a064fd7dc" providerId="ADAL" clId="{BB95AF4B-3CD0-466F-A9A4-9723FEB79680}" dt="2022-11-01T18:54:27.529" v="2635" actId="1076"/>
          <ac:picMkLst>
            <pc:docMk/>
            <pc:sldMk cId="3809914909" sldId="268"/>
            <ac:picMk id="5" creationId="{BC220E05-3A9F-70AE-6E7F-EB27400F8DE4}"/>
          </ac:picMkLst>
        </pc:picChg>
        <pc:picChg chg="add mod">
          <ac:chgData name="William Slease" userId="8b65e3e4-3a69-4a69-8bd3-e74a064fd7dc" providerId="ADAL" clId="{BB95AF4B-3CD0-466F-A9A4-9723FEB79680}" dt="2022-11-01T18:54:24.522" v="2634" actId="1076"/>
          <ac:picMkLst>
            <pc:docMk/>
            <pc:sldMk cId="3809914909" sldId="268"/>
            <ac:picMk id="7" creationId="{71F17190-D1D7-10D7-B9F8-5E4FB35F1A5D}"/>
          </ac:picMkLst>
        </pc:picChg>
        <pc:picChg chg="add del mod">
          <ac:chgData name="William Slease" userId="8b65e3e4-3a69-4a69-8bd3-e74a064fd7dc" providerId="ADAL" clId="{BB95AF4B-3CD0-466F-A9A4-9723FEB79680}" dt="2022-11-01T18:56:05.566" v="2648" actId="478"/>
          <ac:picMkLst>
            <pc:docMk/>
            <pc:sldMk cId="3809914909" sldId="268"/>
            <ac:picMk id="9" creationId="{BB4C34B3-7BBF-CFA1-59C1-54FE87642EDA}"/>
          </ac:picMkLst>
        </pc:picChg>
      </pc:sldChg>
      <pc:sldChg chg="modSp add del mod ord">
        <pc:chgData name="William Slease" userId="8b65e3e4-3a69-4a69-8bd3-e74a064fd7dc" providerId="ADAL" clId="{BB95AF4B-3CD0-466F-A9A4-9723FEB79680}" dt="2022-11-01T19:39:17.503" v="4046" actId="47"/>
        <pc:sldMkLst>
          <pc:docMk/>
          <pc:sldMk cId="4017077540" sldId="269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4017077540" sldId="269"/>
            <ac:spMk id="2" creationId="{B82650F1-B2A8-23D5-0178-6BBBDF15FF8E}"/>
          </ac:spMkLst>
        </pc:spChg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4017077540" sldId="269"/>
            <ac:spMk id="3" creationId="{B46C70D9-0B47-1116-983C-81ACB655626A}"/>
          </ac:spMkLst>
        </pc:spChg>
      </pc:sldChg>
      <pc:sldChg chg="addSp delSp modSp add mod">
        <pc:chgData name="William Slease" userId="8b65e3e4-3a69-4a69-8bd3-e74a064fd7dc" providerId="ADAL" clId="{BB95AF4B-3CD0-466F-A9A4-9723FEB79680}" dt="2022-11-01T19:59:40.895" v="4245" actId="1076"/>
        <pc:sldMkLst>
          <pc:docMk/>
          <pc:sldMk cId="2062368928" sldId="270"/>
        </pc:sldMkLst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2062368928" sldId="270"/>
            <ac:spMk id="2" creationId="{B8153F2B-C5FF-A09F-8361-6F8D238AA200}"/>
          </ac:spMkLst>
        </pc:spChg>
        <pc:spChg chg="mod">
          <ac:chgData name="William Slease" userId="8b65e3e4-3a69-4a69-8bd3-e74a064fd7dc" providerId="ADAL" clId="{BB95AF4B-3CD0-466F-A9A4-9723FEB79680}" dt="2022-11-01T19:31:50.487" v="3966"/>
          <ac:spMkLst>
            <pc:docMk/>
            <pc:sldMk cId="2062368928" sldId="270"/>
            <ac:spMk id="3" creationId="{5E76B431-966A-5887-C22E-D0D412D0292C}"/>
          </ac:spMkLst>
        </pc:spChg>
        <pc:picChg chg="del">
          <ac:chgData name="William Slease" userId="8b65e3e4-3a69-4a69-8bd3-e74a064fd7dc" providerId="ADAL" clId="{BB95AF4B-3CD0-466F-A9A4-9723FEB79680}" dt="2022-11-01T18:54:45.547" v="2638" actId="478"/>
          <ac:picMkLst>
            <pc:docMk/>
            <pc:sldMk cId="2062368928" sldId="270"/>
            <ac:picMk id="5" creationId="{BC220E05-3A9F-70AE-6E7F-EB27400F8DE4}"/>
          </ac:picMkLst>
        </pc:picChg>
        <pc:picChg chg="add mod">
          <ac:chgData name="William Slease" userId="8b65e3e4-3a69-4a69-8bd3-e74a064fd7dc" providerId="ADAL" clId="{BB95AF4B-3CD0-466F-A9A4-9723FEB79680}" dt="2022-11-01T19:38:14.183" v="4029" actId="14100"/>
          <ac:picMkLst>
            <pc:docMk/>
            <pc:sldMk cId="2062368928" sldId="270"/>
            <ac:picMk id="6" creationId="{D4264BCF-0C32-9997-08FF-94167932048A}"/>
          </ac:picMkLst>
        </pc:picChg>
        <pc:picChg chg="del">
          <ac:chgData name="William Slease" userId="8b65e3e4-3a69-4a69-8bd3-e74a064fd7dc" providerId="ADAL" clId="{BB95AF4B-3CD0-466F-A9A4-9723FEB79680}" dt="2022-11-01T18:54:44.576" v="2637" actId="478"/>
          <ac:picMkLst>
            <pc:docMk/>
            <pc:sldMk cId="2062368928" sldId="270"/>
            <ac:picMk id="7" creationId="{71F17190-D1D7-10D7-B9F8-5E4FB35F1A5D}"/>
          </ac:picMkLst>
        </pc:picChg>
        <pc:picChg chg="add mod">
          <ac:chgData name="William Slease" userId="8b65e3e4-3a69-4a69-8bd3-e74a064fd7dc" providerId="ADAL" clId="{BB95AF4B-3CD0-466F-A9A4-9723FEB79680}" dt="2022-11-01T19:59:40.895" v="4245" actId="1076"/>
          <ac:picMkLst>
            <pc:docMk/>
            <pc:sldMk cId="2062368928" sldId="270"/>
            <ac:picMk id="9" creationId="{3025AD17-21F6-DC23-8C67-B95A2B9E8B1C}"/>
          </ac:picMkLst>
        </pc:picChg>
      </pc:sldChg>
      <pc:sldChg chg="addSp delSp modSp add mod ord setBg">
        <pc:chgData name="William Slease" userId="8b65e3e4-3a69-4a69-8bd3-e74a064fd7dc" providerId="ADAL" clId="{BB95AF4B-3CD0-466F-A9A4-9723FEB79680}" dt="2022-11-01T20:00:19.881" v="4262" actId="26606"/>
        <pc:sldMkLst>
          <pc:docMk/>
          <pc:sldMk cId="4009799239" sldId="271"/>
        </pc:sldMkLst>
        <pc:spChg chg="mod">
          <ac:chgData name="William Slease" userId="8b65e3e4-3a69-4a69-8bd3-e74a064fd7dc" providerId="ADAL" clId="{BB95AF4B-3CD0-466F-A9A4-9723FEB79680}" dt="2022-11-01T20:00:19.881" v="4262" actId="26606"/>
          <ac:spMkLst>
            <pc:docMk/>
            <pc:sldMk cId="4009799239" sldId="271"/>
            <ac:spMk id="2" creationId="{B8153F2B-C5FF-A09F-8361-6F8D238AA200}"/>
          </ac:spMkLst>
        </pc:spChg>
        <pc:spChg chg="add del mod">
          <ac:chgData name="William Slease" userId="8b65e3e4-3a69-4a69-8bd3-e74a064fd7dc" providerId="ADAL" clId="{BB95AF4B-3CD0-466F-A9A4-9723FEB79680}" dt="2022-11-01T20:00:19.881" v="4262" actId="26606"/>
          <ac:spMkLst>
            <pc:docMk/>
            <pc:sldMk cId="4009799239" sldId="271"/>
            <ac:spMk id="3" creationId="{5E76B431-966A-5887-C22E-D0D412D0292C}"/>
          </ac:spMkLst>
        </pc:spChg>
        <pc:spChg chg="add del">
          <ac:chgData name="William Slease" userId="8b65e3e4-3a69-4a69-8bd3-e74a064fd7dc" providerId="ADAL" clId="{BB95AF4B-3CD0-466F-A9A4-9723FEB79680}" dt="2022-11-01T20:00:00.814" v="4247" actId="26606"/>
          <ac:spMkLst>
            <pc:docMk/>
            <pc:sldMk cId="4009799239" sldId="271"/>
            <ac:spMk id="9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05.681" v="4253" actId="26606"/>
          <ac:spMkLst>
            <pc:docMk/>
            <pc:sldMk cId="4009799239" sldId="271"/>
            <ac:spMk id="15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08.301" v="4255" actId="26606"/>
          <ac:spMkLst>
            <pc:docMk/>
            <pc:sldMk cId="4009799239" sldId="271"/>
            <ac:spMk id="18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13.182" v="4259" actId="26606"/>
          <ac:spMkLst>
            <pc:docMk/>
            <pc:sldMk cId="4009799239" sldId="271"/>
            <ac:spMk id="23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19.853" v="4261" actId="26606"/>
          <ac:spMkLst>
            <pc:docMk/>
            <pc:sldMk cId="4009799239" sldId="271"/>
            <ac:spMk id="26" creationId="{5E76B431-966A-5887-C22E-D0D412D0292C}"/>
          </ac:spMkLst>
        </pc:spChg>
        <pc:spChg chg="add del">
          <ac:chgData name="William Slease" userId="8b65e3e4-3a69-4a69-8bd3-e74a064fd7dc" providerId="ADAL" clId="{BB95AF4B-3CD0-466F-A9A4-9723FEB79680}" dt="2022-11-01T20:00:19.853" v="4261" actId="26606"/>
          <ac:spMkLst>
            <pc:docMk/>
            <pc:sldMk cId="4009799239" sldId="271"/>
            <ac:spMk id="28" creationId="{484E34F7-E155-426C-A88E-8AEA6CF3F7EC}"/>
          </ac:spMkLst>
        </pc:spChg>
        <pc:spChg chg="add">
          <ac:chgData name="William Slease" userId="8b65e3e4-3a69-4a69-8bd3-e74a064fd7dc" providerId="ADAL" clId="{BB95AF4B-3CD0-466F-A9A4-9723FEB79680}" dt="2022-11-01T20:00:19.881" v="4262" actId="26606"/>
          <ac:spMkLst>
            <pc:docMk/>
            <pc:sldMk cId="4009799239" sldId="271"/>
            <ac:spMk id="30" creationId="{3FD711E9-7F79-40A9-8D9E-4AE293C154A5}"/>
          </ac:spMkLst>
        </pc:spChg>
        <pc:graphicFrameChg chg="add del">
          <ac:chgData name="William Slease" userId="8b65e3e4-3a69-4a69-8bd3-e74a064fd7dc" providerId="ADAL" clId="{BB95AF4B-3CD0-466F-A9A4-9723FEB79680}" dt="2022-11-01T20:00:00.814" v="4247" actId="26606"/>
          <ac:graphicFrameMkLst>
            <pc:docMk/>
            <pc:sldMk cId="4009799239" sldId="271"/>
            <ac:graphicFrameMk id="5" creationId="{4122F722-C015-8884-4A77-463B824392C2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02.324" v="4249" actId="26606"/>
          <ac:graphicFrameMkLst>
            <pc:docMk/>
            <pc:sldMk cId="4009799239" sldId="271"/>
            <ac:graphicFrameMk id="11" creationId="{D43EC8F2-131F-E138-9EAD-D4DC71767BE5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03.960" v="4251" actId="26606"/>
          <ac:graphicFrameMkLst>
            <pc:docMk/>
            <pc:sldMk cId="4009799239" sldId="271"/>
            <ac:graphicFrameMk id="13" creationId="{F12F124E-FC78-5FE6-CA52-300F9D940620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05.681" v="4253" actId="26606"/>
          <ac:graphicFrameMkLst>
            <pc:docMk/>
            <pc:sldMk cId="4009799239" sldId="271"/>
            <ac:graphicFrameMk id="16" creationId="{6EEAF9A5-E735-31B5-B2A2-918CD8F9D826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08.301" v="4255" actId="26606"/>
          <ac:graphicFrameMkLst>
            <pc:docMk/>
            <pc:sldMk cId="4009799239" sldId="271"/>
            <ac:graphicFrameMk id="19" creationId="{4122F722-C015-8884-4A77-463B824392C2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11.203" v="4257" actId="26606"/>
          <ac:graphicFrameMkLst>
            <pc:docMk/>
            <pc:sldMk cId="4009799239" sldId="271"/>
            <ac:graphicFrameMk id="21" creationId="{56AF248A-79DC-8184-3505-7EC1E5363910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13.182" v="4259" actId="26606"/>
          <ac:graphicFrameMkLst>
            <pc:docMk/>
            <pc:sldMk cId="4009799239" sldId="271"/>
            <ac:graphicFrameMk id="24" creationId="{4122F722-C015-8884-4A77-463B824392C2}"/>
          </ac:graphicFrameMkLst>
        </pc:graphicFrameChg>
        <pc:graphicFrameChg chg="add">
          <ac:chgData name="William Slease" userId="8b65e3e4-3a69-4a69-8bd3-e74a064fd7dc" providerId="ADAL" clId="{BB95AF4B-3CD0-466F-A9A4-9723FEB79680}" dt="2022-11-01T20:00:19.881" v="4262" actId="26606"/>
          <ac:graphicFrameMkLst>
            <pc:docMk/>
            <pc:sldMk cId="4009799239" sldId="271"/>
            <ac:graphicFrameMk id="31" creationId="{4122F722-C015-8884-4A77-463B824392C2}"/>
          </ac:graphicFrameMkLst>
        </pc:graphicFrameChg>
        <pc:picChg chg="add del">
          <ac:chgData name="William Slease" userId="8b65e3e4-3a69-4a69-8bd3-e74a064fd7dc" providerId="ADAL" clId="{BB95AF4B-3CD0-466F-A9A4-9723FEB79680}" dt="2022-11-01T20:00:19.853" v="4261" actId="26606"/>
          <ac:picMkLst>
            <pc:docMk/>
            <pc:sldMk cId="4009799239" sldId="271"/>
            <ac:picMk id="27" creationId="{A676F4D7-46B1-B1F7-CD4F-93F830D8B283}"/>
          </ac:picMkLst>
        </pc:picChg>
      </pc:sldChg>
      <pc:sldChg chg="addSp delSp modSp add mod ord setBg">
        <pc:chgData name="William Slease" userId="8b65e3e4-3a69-4a69-8bd3-e74a064fd7dc" providerId="ADAL" clId="{BB95AF4B-3CD0-466F-A9A4-9723FEB79680}" dt="2022-11-01T20:01:26.545" v="4275" actId="26606"/>
        <pc:sldMkLst>
          <pc:docMk/>
          <pc:sldMk cId="4032738615" sldId="272"/>
        </pc:sldMkLst>
        <pc:spChg chg="mod">
          <ac:chgData name="William Slease" userId="8b65e3e4-3a69-4a69-8bd3-e74a064fd7dc" providerId="ADAL" clId="{BB95AF4B-3CD0-466F-A9A4-9723FEB79680}" dt="2022-11-01T20:01:26.545" v="4275" actId="26606"/>
          <ac:spMkLst>
            <pc:docMk/>
            <pc:sldMk cId="4032738615" sldId="272"/>
            <ac:spMk id="2" creationId="{B8153F2B-C5FF-A09F-8361-6F8D238AA200}"/>
          </ac:spMkLst>
        </pc:spChg>
        <pc:spChg chg="add del mod">
          <ac:chgData name="William Slease" userId="8b65e3e4-3a69-4a69-8bd3-e74a064fd7dc" providerId="ADAL" clId="{BB95AF4B-3CD0-466F-A9A4-9723FEB79680}" dt="2022-11-01T20:01:26.545" v="4275" actId="26606"/>
          <ac:spMkLst>
            <pc:docMk/>
            <pc:sldMk cId="4032738615" sldId="272"/>
            <ac:spMk id="3" creationId="{5E76B431-966A-5887-C22E-D0D412D0292C}"/>
          </ac:spMkLst>
        </pc:spChg>
        <pc:spChg chg="add del">
          <ac:chgData name="William Slease" userId="8b65e3e4-3a69-4a69-8bd3-e74a064fd7dc" providerId="ADAL" clId="{BB95AF4B-3CD0-466F-A9A4-9723FEB79680}" dt="2022-11-01T20:00:53.665" v="4264" actId="26606"/>
          <ac:spMkLst>
            <pc:docMk/>
            <pc:sldMk cId="4032738615" sldId="272"/>
            <ac:spMk id="9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55.649" v="4266" actId="26606"/>
          <ac:spMkLst>
            <pc:docMk/>
            <pc:sldMk cId="4032738615" sldId="272"/>
            <ac:spMk id="11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0:57.739" v="4268" actId="26606"/>
          <ac:spMkLst>
            <pc:docMk/>
            <pc:sldMk cId="4032738615" sldId="272"/>
            <ac:spMk id="14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1:07.217" v="4270" actId="26606"/>
          <ac:spMkLst>
            <pc:docMk/>
            <pc:sldMk cId="4032738615" sldId="272"/>
            <ac:spMk id="17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1:08.961" v="4272" actId="26606"/>
          <ac:spMkLst>
            <pc:docMk/>
            <pc:sldMk cId="4032738615" sldId="272"/>
            <ac:spMk id="20" creationId="{3FD711E9-7F79-40A9-8D9E-4AE293C154A5}"/>
          </ac:spMkLst>
        </pc:spChg>
        <pc:spChg chg="add del">
          <ac:chgData name="William Slease" userId="8b65e3e4-3a69-4a69-8bd3-e74a064fd7dc" providerId="ADAL" clId="{BB95AF4B-3CD0-466F-A9A4-9723FEB79680}" dt="2022-11-01T20:01:26.476" v="4274" actId="26606"/>
          <ac:spMkLst>
            <pc:docMk/>
            <pc:sldMk cId="4032738615" sldId="272"/>
            <ac:spMk id="23" creationId="{3FD711E9-7F79-40A9-8D9E-4AE293C154A5}"/>
          </ac:spMkLst>
        </pc:spChg>
        <pc:spChg chg="add">
          <ac:chgData name="William Slease" userId="8b65e3e4-3a69-4a69-8bd3-e74a064fd7dc" providerId="ADAL" clId="{BB95AF4B-3CD0-466F-A9A4-9723FEB79680}" dt="2022-11-01T20:01:26.545" v="4275" actId="26606"/>
          <ac:spMkLst>
            <pc:docMk/>
            <pc:sldMk cId="4032738615" sldId="272"/>
            <ac:spMk id="26" creationId="{3FD711E9-7F79-40A9-8D9E-4AE293C154A5}"/>
          </ac:spMkLst>
        </pc:spChg>
        <pc:graphicFrameChg chg="add del">
          <ac:chgData name="William Slease" userId="8b65e3e4-3a69-4a69-8bd3-e74a064fd7dc" providerId="ADAL" clId="{BB95AF4B-3CD0-466F-A9A4-9723FEB79680}" dt="2022-11-01T20:00:53.665" v="4264" actId="26606"/>
          <ac:graphicFrameMkLst>
            <pc:docMk/>
            <pc:sldMk cId="4032738615" sldId="272"/>
            <ac:graphicFrameMk id="5" creationId="{09E3B820-6848-2DD4-4D7C-013A00C5661F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55.649" v="4266" actId="26606"/>
          <ac:graphicFrameMkLst>
            <pc:docMk/>
            <pc:sldMk cId="4032738615" sldId="272"/>
            <ac:graphicFrameMk id="12" creationId="{65B498BC-B09C-20EE-7010-F1C4B866D660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0:57.739" v="4268" actId="26606"/>
          <ac:graphicFrameMkLst>
            <pc:docMk/>
            <pc:sldMk cId="4032738615" sldId="272"/>
            <ac:graphicFrameMk id="15" creationId="{09E3B820-6848-2DD4-4D7C-013A00C5661F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1:07.217" v="4270" actId="26606"/>
          <ac:graphicFrameMkLst>
            <pc:docMk/>
            <pc:sldMk cId="4032738615" sldId="272"/>
            <ac:graphicFrameMk id="18" creationId="{65B498BC-B09C-20EE-7010-F1C4B866D660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1:08.961" v="4272" actId="26606"/>
          <ac:graphicFrameMkLst>
            <pc:docMk/>
            <pc:sldMk cId="4032738615" sldId="272"/>
            <ac:graphicFrameMk id="21" creationId="{09E3B820-6848-2DD4-4D7C-013A00C5661F}"/>
          </ac:graphicFrameMkLst>
        </pc:graphicFrameChg>
        <pc:graphicFrameChg chg="add del">
          <ac:chgData name="William Slease" userId="8b65e3e4-3a69-4a69-8bd3-e74a064fd7dc" providerId="ADAL" clId="{BB95AF4B-3CD0-466F-A9A4-9723FEB79680}" dt="2022-11-01T20:01:26.476" v="4274" actId="26606"/>
          <ac:graphicFrameMkLst>
            <pc:docMk/>
            <pc:sldMk cId="4032738615" sldId="272"/>
            <ac:graphicFrameMk id="24" creationId="{65B498BC-B09C-20EE-7010-F1C4B866D660}"/>
          </ac:graphicFrameMkLst>
        </pc:graphicFrameChg>
        <pc:graphicFrameChg chg="add">
          <ac:chgData name="William Slease" userId="8b65e3e4-3a69-4a69-8bd3-e74a064fd7dc" providerId="ADAL" clId="{BB95AF4B-3CD0-466F-A9A4-9723FEB79680}" dt="2022-11-01T20:01:26.545" v="4275" actId="26606"/>
          <ac:graphicFrameMkLst>
            <pc:docMk/>
            <pc:sldMk cId="4032738615" sldId="272"/>
            <ac:graphicFrameMk id="27" creationId="{09E3B820-6848-2DD4-4D7C-013A00C5661F}"/>
          </ac:graphicFrameMkLst>
        </pc:graphicFrameChg>
      </pc:sldChg>
      <pc:sldChg chg="addSp delSp modSp add mod ord setBg setClrOvrMap">
        <pc:chgData name="William Slease" userId="8b65e3e4-3a69-4a69-8bd3-e74a064fd7dc" providerId="ADAL" clId="{BB95AF4B-3CD0-466F-A9A4-9723FEB79680}" dt="2022-11-01T20:02:45.999" v="4294" actId="26606"/>
        <pc:sldMkLst>
          <pc:docMk/>
          <pc:sldMk cId="1221372361" sldId="273"/>
        </pc:sldMkLst>
        <pc:spChg chg="mod">
          <ac:chgData name="William Slease" userId="8b65e3e4-3a69-4a69-8bd3-e74a064fd7dc" providerId="ADAL" clId="{BB95AF4B-3CD0-466F-A9A4-9723FEB79680}" dt="2022-11-01T20:02:45.999" v="4294" actId="26606"/>
          <ac:spMkLst>
            <pc:docMk/>
            <pc:sldMk cId="1221372361" sldId="273"/>
            <ac:spMk id="2" creationId="{B82650F1-B2A8-23D5-0178-6BBBDF15FF8E}"/>
          </ac:spMkLst>
        </pc:spChg>
        <pc:spChg chg="mod ord">
          <ac:chgData name="William Slease" userId="8b65e3e4-3a69-4a69-8bd3-e74a064fd7dc" providerId="ADAL" clId="{BB95AF4B-3CD0-466F-A9A4-9723FEB79680}" dt="2022-11-01T19:47:04.874" v="4132" actId="26606"/>
          <ac:spMkLst>
            <pc:docMk/>
            <pc:sldMk cId="1221372361" sldId="273"/>
            <ac:spMk id="3" creationId="{B46C70D9-0B47-1116-983C-81ACB655626A}"/>
          </ac:spMkLst>
        </pc:spChg>
        <pc:spChg chg="add del">
          <ac:chgData name="William Slease" userId="8b65e3e4-3a69-4a69-8bd3-e74a064fd7dc" providerId="ADAL" clId="{BB95AF4B-3CD0-466F-A9A4-9723FEB79680}" dt="2022-11-01T19:46:11.627" v="4113" actId="26606"/>
          <ac:spMkLst>
            <pc:docMk/>
            <pc:sldMk cId="1221372361" sldId="273"/>
            <ac:spMk id="7" creationId="{362E11DD-B54B-4751-9C17-39DAF9EF46E7}"/>
          </ac:spMkLst>
        </pc:spChg>
        <pc:spChg chg="add del">
          <ac:chgData name="William Slease" userId="8b65e3e4-3a69-4a69-8bd3-e74a064fd7dc" providerId="ADAL" clId="{BB95AF4B-3CD0-466F-A9A4-9723FEB79680}" dt="2022-11-01T19:46:16.212" v="4117" actId="26606"/>
          <ac:spMkLst>
            <pc:docMk/>
            <pc:sldMk cId="1221372361" sldId="273"/>
            <ac:spMk id="9" creationId="{484E34F7-E155-426C-A88E-8AEA6CF3F7EC}"/>
          </ac:spMkLst>
        </pc:spChg>
        <pc:spChg chg="add del">
          <ac:chgData name="William Slease" userId="8b65e3e4-3a69-4a69-8bd3-e74a064fd7dc" providerId="ADAL" clId="{BB95AF4B-3CD0-466F-A9A4-9723FEB79680}" dt="2022-11-01T19:46:01.275" v="4109" actId="26606"/>
          <ac:spMkLst>
            <pc:docMk/>
            <pc:sldMk cId="1221372361" sldId="273"/>
            <ac:spMk id="10" creationId="{D8AFD15B-CF29-4306-884F-47675092F91F}"/>
          </ac:spMkLst>
        </pc:spChg>
        <pc:spChg chg="add del">
          <ac:chgData name="William Slease" userId="8b65e3e4-3a69-4a69-8bd3-e74a064fd7dc" providerId="ADAL" clId="{BB95AF4B-3CD0-466F-A9A4-9723FEB79680}" dt="2022-11-01T19:46:46.828" v="4121" actId="26606"/>
          <ac:spMkLst>
            <pc:docMk/>
            <pc:sldMk cId="1221372361" sldId="273"/>
            <ac:spMk id="11" creationId="{F79FF99C-BAA9-404F-9C96-6DD456B4F795}"/>
          </ac:spMkLst>
        </pc:spChg>
        <pc:spChg chg="add del">
          <ac:chgData name="William Slease" userId="8b65e3e4-3a69-4a69-8bd3-e74a064fd7dc" providerId="ADAL" clId="{BB95AF4B-3CD0-466F-A9A4-9723FEB79680}" dt="2022-11-01T19:46:01.275" v="4109" actId="26606"/>
          <ac:spMkLst>
            <pc:docMk/>
            <pc:sldMk cId="1221372361" sldId="273"/>
            <ac:spMk id="12" creationId="{96349AB3-1BD3-41E1-8979-1DBDCB5CDCF9}"/>
          </ac:spMkLst>
        </pc:spChg>
        <pc:spChg chg="add del">
          <ac:chgData name="William Slease" userId="8b65e3e4-3a69-4a69-8bd3-e74a064fd7dc" providerId="ADAL" clId="{BB95AF4B-3CD0-466F-A9A4-9723FEB79680}" dt="2022-11-01T19:46:46.828" v="4121" actId="26606"/>
          <ac:spMkLst>
            <pc:docMk/>
            <pc:sldMk cId="1221372361" sldId="273"/>
            <ac:spMk id="13" creationId="{49C44AFD-C72D-4D9C-84C6-73E615CED884}"/>
          </ac:spMkLst>
        </pc:spChg>
        <pc:spChg chg="add del">
          <ac:chgData name="William Slease" userId="8b65e3e4-3a69-4a69-8bd3-e74a064fd7dc" providerId="ADAL" clId="{BB95AF4B-3CD0-466F-A9A4-9723FEB79680}" dt="2022-11-01T19:46:55.721" v="4128" actId="26606"/>
          <ac:spMkLst>
            <pc:docMk/>
            <pc:sldMk cId="1221372361" sldId="273"/>
            <ac:spMk id="15" creationId="{4863AD45-F025-4500-8898-7DE237E4CBC2}"/>
          </ac:spMkLst>
        </pc:spChg>
        <pc:spChg chg="add del">
          <ac:chgData name="William Slease" userId="8b65e3e4-3a69-4a69-8bd3-e74a064fd7dc" providerId="ADAL" clId="{BB95AF4B-3CD0-466F-A9A4-9723FEB79680}" dt="2022-11-01T19:46:50.596" v="4123" actId="26606"/>
          <ac:spMkLst>
            <pc:docMk/>
            <pc:sldMk cId="1221372361" sldId="273"/>
            <ac:spMk id="19" creationId="{3964958D-AF5D-4863-B5FB-83F6B8CB12A0}"/>
          </ac:spMkLst>
        </pc:spChg>
        <pc:spChg chg="add del">
          <ac:chgData name="William Slease" userId="8b65e3e4-3a69-4a69-8bd3-e74a064fd7dc" providerId="ADAL" clId="{BB95AF4B-3CD0-466F-A9A4-9723FEB79680}" dt="2022-11-01T19:47:04.852" v="4131" actId="26606"/>
          <ac:spMkLst>
            <pc:docMk/>
            <pc:sldMk cId="1221372361" sldId="273"/>
            <ac:spMk id="23" creationId="{5118BA95-03E7-41B7-B442-0AF8C0A7FF68}"/>
          </ac:spMkLst>
        </pc:spChg>
        <pc:spChg chg="add del">
          <ac:chgData name="William Slease" userId="8b65e3e4-3a69-4a69-8bd3-e74a064fd7dc" providerId="ADAL" clId="{BB95AF4B-3CD0-466F-A9A4-9723FEB79680}" dt="2022-11-01T19:47:04.852" v="4131" actId="26606"/>
          <ac:spMkLst>
            <pc:docMk/>
            <pc:sldMk cId="1221372361" sldId="273"/>
            <ac:spMk id="24" creationId="{AD9B3EAD-A2B3-42C4-927C-3455E3E69EE6}"/>
          </ac:spMkLst>
        </pc:spChg>
        <pc:spChg chg="add del">
          <ac:chgData name="William Slease" userId="8b65e3e4-3a69-4a69-8bd3-e74a064fd7dc" providerId="ADAL" clId="{BB95AF4B-3CD0-466F-A9A4-9723FEB79680}" dt="2022-11-01T19:47:04.852" v="4131" actId="26606"/>
          <ac:spMkLst>
            <pc:docMk/>
            <pc:sldMk cId="1221372361" sldId="273"/>
            <ac:spMk id="25" creationId="{89F78725-8B4F-43D3-B767-EB7DB0C0201E}"/>
          </ac:spMkLst>
        </pc:spChg>
        <pc:spChg chg="add del">
          <ac:chgData name="William Slease" userId="8b65e3e4-3a69-4a69-8bd3-e74a064fd7dc" providerId="ADAL" clId="{BB95AF4B-3CD0-466F-A9A4-9723FEB79680}" dt="2022-11-01T20:02:45.999" v="4294" actId="26606"/>
          <ac:spMkLst>
            <pc:docMk/>
            <pc:sldMk cId="1221372361" sldId="273"/>
            <ac:spMk id="30" creationId="{F79FF99C-BAA9-404F-9C96-6DD456B4F795}"/>
          </ac:spMkLst>
        </pc:spChg>
        <pc:spChg chg="add del">
          <ac:chgData name="William Slease" userId="8b65e3e4-3a69-4a69-8bd3-e74a064fd7dc" providerId="ADAL" clId="{BB95AF4B-3CD0-466F-A9A4-9723FEB79680}" dt="2022-11-01T20:02:45.999" v="4294" actId="26606"/>
          <ac:spMkLst>
            <pc:docMk/>
            <pc:sldMk cId="1221372361" sldId="273"/>
            <ac:spMk id="31" creationId="{49C44AFD-C72D-4D9C-84C6-73E615CED884}"/>
          </ac:spMkLst>
        </pc:spChg>
        <pc:spChg chg="add">
          <ac:chgData name="William Slease" userId="8b65e3e4-3a69-4a69-8bd3-e74a064fd7dc" providerId="ADAL" clId="{BB95AF4B-3CD0-466F-A9A4-9723FEB79680}" dt="2022-11-01T20:02:45.999" v="4294" actId="26606"/>
          <ac:spMkLst>
            <pc:docMk/>
            <pc:sldMk cId="1221372361" sldId="273"/>
            <ac:spMk id="39" creationId="{A943D298-0548-4C7A-870B-7594104F8214}"/>
          </ac:spMkLst>
        </pc:spChg>
        <pc:spChg chg="add">
          <ac:chgData name="William Slease" userId="8b65e3e4-3a69-4a69-8bd3-e74a064fd7dc" providerId="ADAL" clId="{BB95AF4B-3CD0-466F-A9A4-9723FEB79680}" dt="2022-11-01T20:02:45.999" v="4294" actId="26606"/>
          <ac:spMkLst>
            <pc:docMk/>
            <pc:sldMk cId="1221372361" sldId="273"/>
            <ac:spMk id="41" creationId="{FF7B26C5-D249-4988-B86B-5A3D9E7BD900}"/>
          </ac:spMkLst>
        </pc:spChg>
        <pc:grpChg chg="add del">
          <ac:chgData name="William Slease" userId="8b65e3e4-3a69-4a69-8bd3-e74a064fd7dc" providerId="ADAL" clId="{BB95AF4B-3CD0-466F-A9A4-9723FEB79680}" dt="2022-11-01T19:46:11.627" v="4113" actId="26606"/>
          <ac:grpSpMkLst>
            <pc:docMk/>
            <pc:sldMk cId="1221372361" sldId="273"/>
            <ac:grpSpMk id="8" creationId="{B55DE4E1-F219-45A4-96D9-9A86D0E4DBD2}"/>
          </ac:grpSpMkLst>
        </pc:grpChg>
        <pc:grpChg chg="add del">
          <ac:chgData name="William Slease" userId="8b65e3e4-3a69-4a69-8bd3-e74a064fd7dc" providerId="ADAL" clId="{BB95AF4B-3CD0-466F-A9A4-9723FEB79680}" dt="2022-11-01T19:46:01.275" v="4109" actId="26606"/>
          <ac:grpSpMkLst>
            <pc:docMk/>
            <pc:sldMk cId="1221372361" sldId="273"/>
            <ac:grpSpMk id="14" creationId="{54CA915D-BDF0-41F8-B00E-FB186EFF7BD6}"/>
          </ac:grpSpMkLst>
        </pc:grpChg>
        <pc:grpChg chg="add del">
          <ac:chgData name="William Slease" userId="8b65e3e4-3a69-4a69-8bd3-e74a064fd7dc" providerId="ADAL" clId="{BB95AF4B-3CD0-466F-A9A4-9723FEB79680}" dt="2022-11-01T19:46:55.721" v="4128" actId="26606"/>
          <ac:grpSpMkLst>
            <pc:docMk/>
            <pc:sldMk cId="1221372361" sldId="273"/>
            <ac:grpSpMk id="16" creationId="{639A5BF8-72C2-43E2-A19E-D54875260B52}"/>
          </ac:grpSpMkLst>
        </pc:grpChg>
        <pc:grpChg chg="add del">
          <ac:chgData name="William Slease" userId="8b65e3e4-3a69-4a69-8bd3-e74a064fd7dc" providerId="ADAL" clId="{BB95AF4B-3CD0-466F-A9A4-9723FEB79680}" dt="2022-11-01T19:46:46.828" v="4121" actId="26606"/>
          <ac:grpSpMkLst>
            <pc:docMk/>
            <pc:sldMk cId="1221372361" sldId="273"/>
            <ac:grpSpMk id="17" creationId="{1D25B14F-36E0-41E8-956F-CABEF1ADD65F}"/>
          </ac:grpSpMkLst>
        </pc:grpChg>
        <pc:grpChg chg="add del">
          <ac:chgData name="William Slease" userId="8b65e3e4-3a69-4a69-8bd3-e74a064fd7dc" providerId="ADAL" clId="{BB95AF4B-3CD0-466F-A9A4-9723FEB79680}" dt="2022-11-01T19:46:50.596" v="4123" actId="26606"/>
          <ac:grpSpMkLst>
            <pc:docMk/>
            <pc:sldMk cId="1221372361" sldId="273"/>
            <ac:grpSpMk id="20" creationId="{11002ACD-3B0C-4885-8754-8A00E926FE4B}"/>
          </ac:grpSpMkLst>
        </pc:grpChg>
        <pc:grpChg chg="add del">
          <ac:chgData name="William Slease" userId="8b65e3e4-3a69-4a69-8bd3-e74a064fd7dc" providerId="ADAL" clId="{BB95AF4B-3CD0-466F-A9A4-9723FEB79680}" dt="2022-11-01T19:47:04.852" v="4131" actId="26606"/>
          <ac:grpSpMkLst>
            <pc:docMk/>
            <pc:sldMk cId="1221372361" sldId="273"/>
            <ac:grpSpMk id="26" creationId="{C9B0630D-5E49-4BF7-8CF1-7DECD4B08B16}"/>
          </ac:grpSpMkLst>
        </pc:grpChg>
        <pc:grpChg chg="add del">
          <ac:chgData name="William Slease" userId="8b65e3e4-3a69-4a69-8bd3-e74a064fd7dc" providerId="ADAL" clId="{BB95AF4B-3CD0-466F-A9A4-9723FEB79680}" dt="2022-11-01T20:02:45.999" v="4294" actId="26606"/>
          <ac:grpSpMkLst>
            <pc:docMk/>
            <pc:sldMk cId="1221372361" sldId="273"/>
            <ac:grpSpMk id="32" creationId="{1D25B14F-36E0-41E8-956F-CABEF1ADD65F}"/>
          </ac:grpSpMkLst>
        </pc:grpChg>
        <pc:grpChg chg="add">
          <ac:chgData name="William Slease" userId="8b65e3e4-3a69-4a69-8bd3-e74a064fd7dc" providerId="ADAL" clId="{BB95AF4B-3CD0-466F-A9A4-9723FEB79680}" dt="2022-11-01T20:02:45.999" v="4294" actId="26606"/>
          <ac:grpSpMkLst>
            <pc:docMk/>
            <pc:sldMk cId="1221372361" sldId="273"/>
            <ac:grpSpMk id="43" creationId="{46FDAED0-8B04-4181-B3D3-EA0A93C6659B}"/>
          </ac:grpSpMkLst>
        </pc:grpChg>
        <pc:picChg chg="add mod ord">
          <ac:chgData name="William Slease" userId="8b65e3e4-3a69-4a69-8bd3-e74a064fd7dc" providerId="ADAL" clId="{BB95AF4B-3CD0-466F-A9A4-9723FEB79680}" dt="2022-11-01T20:02:45.999" v="4294" actId="26606"/>
          <ac:picMkLst>
            <pc:docMk/>
            <pc:sldMk cId="1221372361" sldId="273"/>
            <ac:picMk id="5" creationId="{82F16A5C-D7FE-CEBD-76F2-3B0B9A0D6CBD}"/>
          </ac:picMkLst>
        </pc:picChg>
      </pc:sldChg>
      <pc:sldChg chg="addSp delSp modSp add mod ord setBg setClrOvrMap">
        <pc:chgData name="William Slease" userId="8b65e3e4-3a69-4a69-8bd3-e74a064fd7dc" providerId="ADAL" clId="{BB95AF4B-3CD0-466F-A9A4-9723FEB79680}" dt="2022-11-01T20:02:30.021" v="4293" actId="26606"/>
        <pc:sldMkLst>
          <pc:docMk/>
          <pc:sldMk cId="3845665483" sldId="274"/>
        </pc:sldMkLst>
        <pc:spChg chg="mod">
          <ac:chgData name="William Slease" userId="8b65e3e4-3a69-4a69-8bd3-e74a064fd7dc" providerId="ADAL" clId="{BB95AF4B-3CD0-466F-A9A4-9723FEB79680}" dt="2022-11-01T20:02:30.021" v="4293" actId="26606"/>
          <ac:spMkLst>
            <pc:docMk/>
            <pc:sldMk cId="3845665483" sldId="274"/>
            <ac:spMk id="2" creationId="{B82650F1-B2A8-23D5-0178-6BBBDF15FF8E}"/>
          </ac:spMkLst>
        </pc:spChg>
        <pc:spChg chg="mod ord">
          <ac:chgData name="William Slease" userId="8b65e3e4-3a69-4a69-8bd3-e74a064fd7dc" providerId="ADAL" clId="{BB95AF4B-3CD0-466F-A9A4-9723FEB79680}" dt="2022-11-01T20:02:30.021" v="4293" actId="26606"/>
          <ac:spMkLst>
            <pc:docMk/>
            <pc:sldMk cId="3845665483" sldId="274"/>
            <ac:spMk id="3" creationId="{B46C70D9-0B47-1116-983C-81ACB655626A}"/>
          </ac:spMkLst>
        </pc:spChg>
        <pc:spChg chg="add del">
          <ac:chgData name="William Slease" userId="8b65e3e4-3a69-4a69-8bd3-e74a064fd7dc" providerId="ADAL" clId="{BB95AF4B-3CD0-466F-A9A4-9723FEB79680}" dt="2022-11-01T20:02:00.573" v="4278" actId="26606"/>
          <ac:spMkLst>
            <pc:docMk/>
            <pc:sldMk cId="3845665483" sldId="274"/>
            <ac:spMk id="10" creationId="{484E34F7-E155-426C-A88E-8AEA6CF3F7EC}"/>
          </ac:spMkLst>
        </pc:spChg>
        <pc:spChg chg="add del">
          <ac:chgData name="William Slease" userId="8b65e3e4-3a69-4a69-8bd3-e74a064fd7dc" providerId="ADAL" clId="{BB95AF4B-3CD0-466F-A9A4-9723FEB79680}" dt="2022-11-01T20:02:02.375" v="4280" actId="26606"/>
          <ac:spMkLst>
            <pc:docMk/>
            <pc:sldMk cId="3845665483" sldId="274"/>
            <ac:spMk id="12" creationId="{96349AB3-1BD3-41E1-8979-1DBDCB5CDCF9}"/>
          </ac:spMkLst>
        </pc:spChg>
        <pc:spChg chg="add del">
          <ac:chgData name="William Slease" userId="8b65e3e4-3a69-4a69-8bd3-e74a064fd7dc" providerId="ADAL" clId="{BB95AF4B-3CD0-466F-A9A4-9723FEB79680}" dt="2022-11-01T20:02:02.375" v="4280" actId="26606"/>
          <ac:spMkLst>
            <pc:docMk/>
            <pc:sldMk cId="3845665483" sldId="274"/>
            <ac:spMk id="13" creationId="{D8AFD15B-CF29-4306-884F-47675092F91F}"/>
          </ac:spMkLst>
        </pc:spChg>
        <pc:spChg chg="add del">
          <ac:chgData name="William Slease" userId="8b65e3e4-3a69-4a69-8bd3-e74a064fd7dc" providerId="ADAL" clId="{BB95AF4B-3CD0-466F-A9A4-9723FEB79680}" dt="2022-11-01T20:02:06.224" v="4282" actId="26606"/>
          <ac:spMkLst>
            <pc:docMk/>
            <pc:sldMk cId="3845665483" sldId="274"/>
            <ac:spMk id="18" creationId="{362E11DD-B54B-4751-9C17-39DAF9EF46E7}"/>
          </ac:spMkLst>
        </pc:spChg>
        <pc:spChg chg="add del">
          <ac:chgData name="William Slease" userId="8b65e3e4-3a69-4a69-8bd3-e74a064fd7dc" providerId="ADAL" clId="{BB95AF4B-3CD0-466F-A9A4-9723FEB79680}" dt="2022-11-01T20:02:09.741" v="4285" actId="26606"/>
          <ac:spMkLst>
            <pc:docMk/>
            <pc:sldMk cId="3845665483" sldId="274"/>
            <ac:spMk id="23" creationId="{5118BA95-03E7-41B7-B442-0AF8C0A7FF68}"/>
          </ac:spMkLst>
        </pc:spChg>
        <pc:spChg chg="add del">
          <ac:chgData name="William Slease" userId="8b65e3e4-3a69-4a69-8bd3-e74a064fd7dc" providerId="ADAL" clId="{BB95AF4B-3CD0-466F-A9A4-9723FEB79680}" dt="2022-11-01T20:02:09.741" v="4285" actId="26606"/>
          <ac:spMkLst>
            <pc:docMk/>
            <pc:sldMk cId="3845665483" sldId="274"/>
            <ac:spMk id="24" creationId="{AD9B3EAD-A2B3-42C4-927C-3455E3E69EE6}"/>
          </ac:spMkLst>
        </pc:spChg>
        <pc:spChg chg="add del">
          <ac:chgData name="William Slease" userId="8b65e3e4-3a69-4a69-8bd3-e74a064fd7dc" providerId="ADAL" clId="{BB95AF4B-3CD0-466F-A9A4-9723FEB79680}" dt="2022-11-01T20:02:09.741" v="4285" actId="26606"/>
          <ac:spMkLst>
            <pc:docMk/>
            <pc:sldMk cId="3845665483" sldId="274"/>
            <ac:spMk id="25" creationId="{89F78725-8B4F-43D3-B767-EB7DB0C0201E}"/>
          </ac:spMkLst>
        </pc:spChg>
        <pc:spChg chg="add del">
          <ac:chgData name="William Slease" userId="8b65e3e4-3a69-4a69-8bd3-e74a064fd7dc" providerId="ADAL" clId="{BB95AF4B-3CD0-466F-A9A4-9723FEB79680}" dt="2022-11-01T20:02:11.599" v="4288" actId="26606"/>
          <ac:spMkLst>
            <pc:docMk/>
            <pc:sldMk cId="3845665483" sldId="274"/>
            <ac:spMk id="28" creationId="{2A0E4E09-FC02-4ADC-951A-3FFA90B6FE39}"/>
          </ac:spMkLst>
        </pc:spChg>
        <pc:spChg chg="add del">
          <ac:chgData name="William Slease" userId="8b65e3e4-3a69-4a69-8bd3-e74a064fd7dc" providerId="ADAL" clId="{BB95AF4B-3CD0-466F-A9A4-9723FEB79680}" dt="2022-11-01T20:02:11.599" v="4288" actId="26606"/>
          <ac:spMkLst>
            <pc:docMk/>
            <pc:sldMk cId="3845665483" sldId="274"/>
            <ac:spMk id="29" creationId="{9453FF84-60C1-4EA8-B49B-1B8C2D0C589F}"/>
          </ac:spMkLst>
        </pc:spChg>
        <pc:spChg chg="add del">
          <ac:chgData name="William Slease" userId="8b65e3e4-3a69-4a69-8bd3-e74a064fd7dc" providerId="ADAL" clId="{BB95AF4B-3CD0-466F-A9A4-9723FEB79680}" dt="2022-11-01T20:02:19.623" v="4290" actId="26606"/>
          <ac:spMkLst>
            <pc:docMk/>
            <pc:sldMk cId="3845665483" sldId="274"/>
            <ac:spMk id="31" creationId="{89C8D586-1ECD-4981-BED2-97336112C0AD}"/>
          </ac:spMkLst>
        </pc:spChg>
        <pc:spChg chg="add del">
          <ac:chgData name="William Slease" userId="8b65e3e4-3a69-4a69-8bd3-e74a064fd7dc" providerId="ADAL" clId="{BB95AF4B-3CD0-466F-A9A4-9723FEB79680}" dt="2022-11-01T20:02:29.983" v="4292" actId="26606"/>
          <ac:spMkLst>
            <pc:docMk/>
            <pc:sldMk cId="3845665483" sldId="274"/>
            <ac:spMk id="36" creationId="{F79FF99C-BAA9-404F-9C96-6DD456B4F795}"/>
          </ac:spMkLst>
        </pc:spChg>
        <pc:spChg chg="add del">
          <ac:chgData name="William Slease" userId="8b65e3e4-3a69-4a69-8bd3-e74a064fd7dc" providerId="ADAL" clId="{BB95AF4B-3CD0-466F-A9A4-9723FEB79680}" dt="2022-11-01T20:02:29.983" v="4292" actId="26606"/>
          <ac:spMkLst>
            <pc:docMk/>
            <pc:sldMk cId="3845665483" sldId="274"/>
            <ac:spMk id="37" creationId="{49C44AFD-C72D-4D9C-84C6-73E615CED884}"/>
          </ac:spMkLst>
        </pc:spChg>
        <pc:spChg chg="add">
          <ac:chgData name="William Slease" userId="8b65e3e4-3a69-4a69-8bd3-e74a064fd7dc" providerId="ADAL" clId="{BB95AF4B-3CD0-466F-A9A4-9723FEB79680}" dt="2022-11-01T20:02:30.021" v="4293" actId="26606"/>
          <ac:spMkLst>
            <pc:docMk/>
            <pc:sldMk cId="3845665483" sldId="274"/>
            <ac:spMk id="41" creationId="{A943D298-0548-4C7A-870B-7594104F8214}"/>
          </ac:spMkLst>
        </pc:spChg>
        <pc:spChg chg="add">
          <ac:chgData name="William Slease" userId="8b65e3e4-3a69-4a69-8bd3-e74a064fd7dc" providerId="ADAL" clId="{BB95AF4B-3CD0-466F-A9A4-9723FEB79680}" dt="2022-11-01T20:02:30.021" v="4293" actId="26606"/>
          <ac:spMkLst>
            <pc:docMk/>
            <pc:sldMk cId="3845665483" sldId="274"/>
            <ac:spMk id="42" creationId="{FF7B26C5-D249-4988-B86B-5A3D9E7BD900}"/>
          </ac:spMkLst>
        </pc:spChg>
        <pc:grpChg chg="add del">
          <ac:chgData name="William Slease" userId="8b65e3e4-3a69-4a69-8bd3-e74a064fd7dc" providerId="ADAL" clId="{BB95AF4B-3CD0-466F-A9A4-9723FEB79680}" dt="2022-11-01T20:02:02.375" v="4280" actId="26606"/>
          <ac:grpSpMkLst>
            <pc:docMk/>
            <pc:sldMk cId="3845665483" sldId="274"/>
            <ac:grpSpMk id="14" creationId="{54CA915D-BDF0-41F8-B00E-FB186EFF7BD6}"/>
          </ac:grpSpMkLst>
        </pc:grpChg>
        <pc:grpChg chg="add del">
          <ac:chgData name="William Slease" userId="8b65e3e4-3a69-4a69-8bd3-e74a064fd7dc" providerId="ADAL" clId="{BB95AF4B-3CD0-466F-A9A4-9723FEB79680}" dt="2022-11-01T20:02:09.741" v="4285" actId="26606"/>
          <ac:grpSpMkLst>
            <pc:docMk/>
            <pc:sldMk cId="3845665483" sldId="274"/>
            <ac:grpSpMk id="16" creationId="{C9B0630D-5E49-4BF7-8CF1-7DECD4B08B16}"/>
          </ac:grpSpMkLst>
        </pc:grpChg>
        <pc:grpChg chg="add del">
          <ac:chgData name="William Slease" userId="8b65e3e4-3a69-4a69-8bd3-e74a064fd7dc" providerId="ADAL" clId="{BB95AF4B-3CD0-466F-A9A4-9723FEB79680}" dt="2022-11-01T20:02:06.224" v="4282" actId="26606"/>
          <ac:grpSpMkLst>
            <pc:docMk/>
            <pc:sldMk cId="3845665483" sldId="274"/>
            <ac:grpSpMk id="19" creationId="{B55DE4E1-F219-45A4-96D9-9A86D0E4DBD2}"/>
          </ac:grpSpMkLst>
        </pc:grpChg>
        <pc:grpChg chg="add del">
          <ac:chgData name="William Slease" userId="8b65e3e4-3a69-4a69-8bd3-e74a064fd7dc" providerId="ADAL" clId="{BB95AF4B-3CD0-466F-A9A4-9723FEB79680}" dt="2022-11-01T20:02:19.623" v="4290" actId="26606"/>
          <ac:grpSpMkLst>
            <pc:docMk/>
            <pc:sldMk cId="3845665483" sldId="274"/>
            <ac:grpSpMk id="32" creationId="{AF001A23-2767-4A31-BD30-56112DE9527E}"/>
          </ac:grpSpMkLst>
        </pc:grpChg>
        <pc:grpChg chg="add del">
          <ac:chgData name="William Slease" userId="8b65e3e4-3a69-4a69-8bd3-e74a064fd7dc" providerId="ADAL" clId="{BB95AF4B-3CD0-466F-A9A4-9723FEB79680}" dt="2022-11-01T20:02:29.983" v="4292" actId="26606"/>
          <ac:grpSpMkLst>
            <pc:docMk/>
            <pc:sldMk cId="3845665483" sldId="274"/>
            <ac:grpSpMk id="38" creationId="{1D25B14F-36E0-41E8-956F-CABEF1ADD65F}"/>
          </ac:grpSpMkLst>
        </pc:grpChg>
        <pc:grpChg chg="add">
          <ac:chgData name="William Slease" userId="8b65e3e4-3a69-4a69-8bd3-e74a064fd7dc" providerId="ADAL" clId="{BB95AF4B-3CD0-466F-A9A4-9723FEB79680}" dt="2022-11-01T20:02:30.021" v="4293" actId="26606"/>
          <ac:grpSpMkLst>
            <pc:docMk/>
            <pc:sldMk cId="3845665483" sldId="274"/>
            <ac:grpSpMk id="43" creationId="{46FDAED0-8B04-4181-B3D3-EA0A93C6659B}"/>
          </ac:grpSpMkLst>
        </pc:grpChg>
        <pc:picChg chg="add mod ord">
          <ac:chgData name="William Slease" userId="8b65e3e4-3a69-4a69-8bd3-e74a064fd7dc" providerId="ADAL" clId="{BB95AF4B-3CD0-466F-A9A4-9723FEB79680}" dt="2022-11-01T20:02:30.021" v="4293" actId="26606"/>
          <ac:picMkLst>
            <pc:docMk/>
            <pc:sldMk cId="3845665483" sldId="274"/>
            <ac:picMk id="5" creationId="{487142FE-0BC3-32BD-EE0A-472A3955E04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slease/Terrible-Tweeters/blob/main/Terrible%20Tweeters%20Project/Assets/Scripts/VolumeControl.cs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eUSpGUeqYn8" TargetMode="External"/><Relationship Id="rId1" Type="http://schemas.openxmlformats.org/officeDocument/2006/relationships/hyperlink" Target="https://github.com/bslease/Terrible-Tweeters/blob/main/Terrible%20Tweeters%20Project/Assets/Scripts/VolumeControl.cs" TargetMode="Externa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bslease/Terrible-Tweeters/blob/main/Terrible%20Tweeters%20Project/Assets/Scripts/VolumeControl.cs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lease/Terrible-Tweeters/blob/main/Terrible%20Tweeters%20Project/Assets/Scripts/VolumeControl.cs" TargetMode="External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hyperlink" Target="https://www.youtube.com/watch?v=eUSpGUeqYn8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8F069-261B-4D31-8848-AC99C3CF0C0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86CB7D-BAD9-4429-86E5-D7370C4D07F4}">
      <dgm:prSet/>
      <dgm:spPr/>
      <dgm:t>
        <a:bodyPr/>
        <a:lstStyle/>
        <a:p>
          <a:r>
            <a:rPr lang="en-US"/>
            <a:t>Example: Unity’s PlayerPrefs reads/writes Windows Registry</a:t>
          </a:r>
        </a:p>
      </dgm:t>
    </dgm:pt>
    <dgm:pt modelId="{EB92B3D2-7AD8-4D69-9281-67610815019A}" type="parTrans" cxnId="{772A2AA3-BF52-4252-AF11-5BC6B57F6E7F}">
      <dgm:prSet/>
      <dgm:spPr/>
      <dgm:t>
        <a:bodyPr/>
        <a:lstStyle/>
        <a:p>
          <a:endParaRPr lang="en-US"/>
        </a:p>
      </dgm:t>
    </dgm:pt>
    <dgm:pt modelId="{2308F15E-7750-45DA-A6E8-5E3AD421520D}" type="sibTrans" cxnId="{772A2AA3-BF52-4252-AF11-5BC6B57F6E7F}">
      <dgm:prSet/>
      <dgm:spPr/>
      <dgm:t>
        <a:bodyPr/>
        <a:lstStyle/>
        <a:p>
          <a:endParaRPr lang="en-US"/>
        </a:p>
      </dgm:t>
    </dgm:pt>
    <dgm:pt modelId="{053BE83C-4CD4-47F2-B19D-47A7AB80A835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VolumeControl.cs </a:t>
          </a:r>
          <a:r>
            <a:rPr lang="en-US"/>
            <a:t>from GS1 Terrible Tweeters</a:t>
          </a:r>
        </a:p>
      </dgm:t>
    </dgm:pt>
    <dgm:pt modelId="{8790CEEB-F25C-4365-967C-042A948F43FB}" type="parTrans" cxnId="{56C5F3F6-1325-4651-9504-207CD60CA695}">
      <dgm:prSet/>
      <dgm:spPr/>
      <dgm:t>
        <a:bodyPr/>
        <a:lstStyle/>
        <a:p>
          <a:endParaRPr lang="en-US"/>
        </a:p>
      </dgm:t>
    </dgm:pt>
    <dgm:pt modelId="{C7FAC99D-6AB8-43CE-8D17-0DB25B8A4FCA}" type="sibTrans" cxnId="{56C5F3F6-1325-4651-9504-207CD60CA695}">
      <dgm:prSet/>
      <dgm:spPr/>
      <dgm:t>
        <a:bodyPr/>
        <a:lstStyle/>
        <a:p>
          <a:endParaRPr lang="en-US"/>
        </a:p>
      </dgm:t>
    </dgm:pt>
    <dgm:pt modelId="{0C7AA6FE-8394-45B8-9071-62BA4257CAB6}">
      <dgm:prSet/>
      <dgm:spPr/>
      <dgm:t>
        <a:bodyPr/>
        <a:lstStyle/>
        <a:p>
          <a:r>
            <a:rPr lang="en-US"/>
            <a:t>Pro: Super-easy to use</a:t>
          </a:r>
        </a:p>
      </dgm:t>
    </dgm:pt>
    <dgm:pt modelId="{F7121CA2-1C11-4E12-9020-53EC987C5E1A}" type="parTrans" cxnId="{658ECB41-CAEE-467A-9395-FA57821D2717}">
      <dgm:prSet/>
      <dgm:spPr/>
      <dgm:t>
        <a:bodyPr/>
        <a:lstStyle/>
        <a:p>
          <a:endParaRPr lang="en-US"/>
        </a:p>
      </dgm:t>
    </dgm:pt>
    <dgm:pt modelId="{02623922-FC7F-4FA9-BA0F-E355D9290441}" type="sibTrans" cxnId="{658ECB41-CAEE-467A-9395-FA57821D2717}">
      <dgm:prSet/>
      <dgm:spPr/>
      <dgm:t>
        <a:bodyPr/>
        <a:lstStyle/>
        <a:p>
          <a:endParaRPr lang="en-US"/>
        </a:p>
      </dgm:t>
    </dgm:pt>
    <dgm:pt modelId="{FC923501-D9F2-4578-BFCB-27FE10859331}">
      <dgm:prSet/>
      <dgm:spPr/>
      <dgm:t>
        <a:bodyPr/>
        <a:lstStyle/>
        <a:p>
          <a:r>
            <a:rPr lang="en-US"/>
            <a:t>Con: Limited to Ints, Floats, and Strings</a:t>
          </a:r>
        </a:p>
      </dgm:t>
    </dgm:pt>
    <dgm:pt modelId="{5D5AEAA7-8340-4E73-B549-32C487129FE4}" type="parTrans" cxnId="{357B14CF-AACC-4A1D-BC71-ADADB8571FB2}">
      <dgm:prSet/>
      <dgm:spPr/>
      <dgm:t>
        <a:bodyPr/>
        <a:lstStyle/>
        <a:p>
          <a:endParaRPr lang="en-US"/>
        </a:p>
      </dgm:t>
    </dgm:pt>
    <dgm:pt modelId="{6A0F5C18-626E-4458-9597-1D5A1FB9721F}" type="sibTrans" cxnId="{357B14CF-AACC-4A1D-BC71-ADADB8571FB2}">
      <dgm:prSet/>
      <dgm:spPr/>
      <dgm:t>
        <a:bodyPr/>
        <a:lstStyle/>
        <a:p>
          <a:endParaRPr lang="en-US"/>
        </a:p>
      </dgm:t>
    </dgm:pt>
    <dgm:pt modelId="{37C7085C-B45C-4FAC-9EC7-5F2997A4DCC8}">
      <dgm:prSet/>
      <dgm:spPr/>
      <dgm:t>
        <a:bodyPr/>
        <a:lstStyle/>
        <a:p>
          <a:r>
            <a:rPr lang="en-US"/>
            <a:t>Con: Not easily backed up or transferred</a:t>
          </a:r>
        </a:p>
      </dgm:t>
    </dgm:pt>
    <dgm:pt modelId="{B4071D73-781F-4586-B7B7-3D291A920929}" type="parTrans" cxnId="{49C8679C-2729-4B12-A567-E1D480E3D73C}">
      <dgm:prSet/>
      <dgm:spPr/>
      <dgm:t>
        <a:bodyPr/>
        <a:lstStyle/>
        <a:p>
          <a:endParaRPr lang="en-US"/>
        </a:p>
      </dgm:t>
    </dgm:pt>
    <dgm:pt modelId="{05F248FC-7426-40D1-BBAB-32119D2F7C2E}" type="sibTrans" cxnId="{49C8679C-2729-4B12-A567-E1D480E3D73C}">
      <dgm:prSet/>
      <dgm:spPr/>
      <dgm:t>
        <a:bodyPr/>
        <a:lstStyle/>
        <a:p>
          <a:endParaRPr lang="en-US"/>
        </a:p>
      </dgm:t>
    </dgm:pt>
    <dgm:pt modelId="{7CF2CAB1-775F-4B55-8B47-B4115FDE8E05}">
      <dgm:prSet/>
      <dgm:spPr/>
      <dgm:t>
        <a:bodyPr/>
        <a:lstStyle/>
        <a:p>
          <a:r>
            <a:rPr lang="en-US"/>
            <a:t>Con: Registry-bloat / possible memory limitations</a:t>
          </a:r>
        </a:p>
      </dgm:t>
    </dgm:pt>
    <dgm:pt modelId="{DC6EC93F-81B2-42BE-9EFF-874B465DDDA9}" type="parTrans" cxnId="{2360ECD0-E6B4-4F22-8B2D-3AE1F7ADCEE6}">
      <dgm:prSet/>
      <dgm:spPr/>
      <dgm:t>
        <a:bodyPr/>
        <a:lstStyle/>
        <a:p>
          <a:endParaRPr lang="en-US"/>
        </a:p>
      </dgm:t>
    </dgm:pt>
    <dgm:pt modelId="{477FA223-AC1A-4E98-AF2A-76CF6A09B2FA}" type="sibTrans" cxnId="{2360ECD0-E6B4-4F22-8B2D-3AE1F7ADCEE6}">
      <dgm:prSet/>
      <dgm:spPr/>
      <dgm:t>
        <a:bodyPr/>
        <a:lstStyle/>
        <a:p>
          <a:endParaRPr lang="en-US"/>
        </a:p>
      </dgm:t>
    </dgm:pt>
    <dgm:pt modelId="{B708ED84-B636-4E88-915D-2D3210D89615}">
      <dgm:prSet/>
      <dgm:spPr/>
      <dgm:t>
        <a:bodyPr/>
        <a:lstStyle/>
        <a:p>
          <a:r>
            <a:rPr lang="en-US"/>
            <a:t>Con: Hackable</a:t>
          </a:r>
        </a:p>
      </dgm:t>
    </dgm:pt>
    <dgm:pt modelId="{22A7F509-FE4D-4C06-A2E7-D71731F0F224}" type="parTrans" cxnId="{828287F1-931F-4B31-AC75-8E77A6968B1D}">
      <dgm:prSet/>
      <dgm:spPr/>
      <dgm:t>
        <a:bodyPr/>
        <a:lstStyle/>
        <a:p>
          <a:endParaRPr lang="en-US"/>
        </a:p>
      </dgm:t>
    </dgm:pt>
    <dgm:pt modelId="{169E82AC-2895-47F8-93CF-D7494BB569A2}" type="sibTrans" cxnId="{828287F1-931F-4B31-AC75-8E77A6968B1D}">
      <dgm:prSet/>
      <dgm:spPr/>
      <dgm:t>
        <a:bodyPr/>
        <a:lstStyle/>
        <a:p>
          <a:endParaRPr lang="en-US"/>
        </a:p>
      </dgm:t>
    </dgm:pt>
    <dgm:pt modelId="{C88E3EF8-D7EF-4D8F-A28A-4BA20E33F3E9}" type="pres">
      <dgm:prSet presAssocID="{4288F069-261B-4D31-8848-AC99C3CF0C04}" presName="Name0" presStyleCnt="0">
        <dgm:presLayoutVars>
          <dgm:dir/>
          <dgm:resizeHandles val="exact"/>
        </dgm:presLayoutVars>
      </dgm:prSet>
      <dgm:spPr/>
    </dgm:pt>
    <dgm:pt modelId="{C76D5D82-A6D8-4CB5-84F7-7FC4C72CD558}" type="pres">
      <dgm:prSet presAssocID="{1E86CB7D-BAD9-4429-86E5-D7370C4D07F4}" presName="node" presStyleLbl="node1" presStyleIdx="0" presStyleCnt="6">
        <dgm:presLayoutVars>
          <dgm:bulletEnabled val="1"/>
        </dgm:presLayoutVars>
      </dgm:prSet>
      <dgm:spPr/>
    </dgm:pt>
    <dgm:pt modelId="{E1D591E9-78C5-42D3-AEC6-14F9147F5F18}" type="pres">
      <dgm:prSet presAssocID="{2308F15E-7750-45DA-A6E8-5E3AD421520D}" presName="sibTrans" presStyleLbl="sibTrans1D1" presStyleIdx="0" presStyleCnt="5"/>
      <dgm:spPr/>
    </dgm:pt>
    <dgm:pt modelId="{8D81BBA9-5FEB-4274-BD03-1039607B3C04}" type="pres">
      <dgm:prSet presAssocID="{2308F15E-7750-45DA-A6E8-5E3AD421520D}" presName="connectorText" presStyleLbl="sibTrans1D1" presStyleIdx="0" presStyleCnt="5"/>
      <dgm:spPr/>
    </dgm:pt>
    <dgm:pt modelId="{15E87B7B-4E56-4F25-BB43-E66885147519}" type="pres">
      <dgm:prSet presAssocID="{0C7AA6FE-8394-45B8-9071-62BA4257CAB6}" presName="node" presStyleLbl="node1" presStyleIdx="1" presStyleCnt="6">
        <dgm:presLayoutVars>
          <dgm:bulletEnabled val="1"/>
        </dgm:presLayoutVars>
      </dgm:prSet>
      <dgm:spPr/>
    </dgm:pt>
    <dgm:pt modelId="{9AABED76-EBBD-4B01-8085-2F295C6C906B}" type="pres">
      <dgm:prSet presAssocID="{02623922-FC7F-4FA9-BA0F-E355D9290441}" presName="sibTrans" presStyleLbl="sibTrans1D1" presStyleIdx="1" presStyleCnt="5"/>
      <dgm:spPr/>
    </dgm:pt>
    <dgm:pt modelId="{8D0C7DEE-BC3F-496B-AD88-2A7DE08E6409}" type="pres">
      <dgm:prSet presAssocID="{02623922-FC7F-4FA9-BA0F-E355D9290441}" presName="connectorText" presStyleLbl="sibTrans1D1" presStyleIdx="1" presStyleCnt="5"/>
      <dgm:spPr/>
    </dgm:pt>
    <dgm:pt modelId="{B9BC0C9B-0111-45C0-8072-7CC20DD8AEAC}" type="pres">
      <dgm:prSet presAssocID="{FC923501-D9F2-4578-BFCB-27FE10859331}" presName="node" presStyleLbl="node1" presStyleIdx="2" presStyleCnt="6">
        <dgm:presLayoutVars>
          <dgm:bulletEnabled val="1"/>
        </dgm:presLayoutVars>
      </dgm:prSet>
      <dgm:spPr/>
    </dgm:pt>
    <dgm:pt modelId="{68348B1D-9573-4329-9055-E6FC283717D7}" type="pres">
      <dgm:prSet presAssocID="{6A0F5C18-626E-4458-9597-1D5A1FB9721F}" presName="sibTrans" presStyleLbl="sibTrans1D1" presStyleIdx="2" presStyleCnt="5"/>
      <dgm:spPr/>
    </dgm:pt>
    <dgm:pt modelId="{C91F27AB-A87B-49DC-88C2-9663E11E94DC}" type="pres">
      <dgm:prSet presAssocID="{6A0F5C18-626E-4458-9597-1D5A1FB9721F}" presName="connectorText" presStyleLbl="sibTrans1D1" presStyleIdx="2" presStyleCnt="5"/>
      <dgm:spPr/>
    </dgm:pt>
    <dgm:pt modelId="{1A65BD84-91F1-492A-9D95-C4B9AC35F696}" type="pres">
      <dgm:prSet presAssocID="{37C7085C-B45C-4FAC-9EC7-5F2997A4DCC8}" presName="node" presStyleLbl="node1" presStyleIdx="3" presStyleCnt="6">
        <dgm:presLayoutVars>
          <dgm:bulletEnabled val="1"/>
        </dgm:presLayoutVars>
      </dgm:prSet>
      <dgm:spPr/>
    </dgm:pt>
    <dgm:pt modelId="{9C7FC1FE-B9EF-4FEA-B536-5DE927402B5C}" type="pres">
      <dgm:prSet presAssocID="{05F248FC-7426-40D1-BBAB-32119D2F7C2E}" presName="sibTrans" presStyleLbl="sibTrans1D1" presStyleIdx="3" presStyleCnt="5"/>
      <dgm:spPr/>
    </dgm:pt>
    <dgm:pt modelId="{AA485F48-2450-4BD7-8189-BDC70AF6A81F}" type="pres">
      <dgm:prSet presAssocID="{05F248FC-7426-40D1-BBAB-32119D2F7C2E}" presName="connectorText" presStyleLbl="sibTrans1D1" presStyleIdx="3" presStyleCnt="5"/>
      <dgm:spPr/>
    </dgm:pt>
    <dgm:pt modelId="{1124BB85-99CC-4E30-AF57-5B9BEE314336}" type="pres">
      <dgm:prSet presAssocID="{7CF2CAB1-775F-4B55-8B47-B4115FDE8E05}" presName="node" presStyleLbl="node1" presStyleIdx="4" presStyleCnt="6">
        <dgm:presLayoutVars>
          <dgm:bulletEnabled val="1"/>
        </dgm:presLayoutVars>
      </dgm:prSet>
      <dgm:spPr/>
    </dgm:pt>
    <dgm:pt modelId="{66157F82-9489-42BF-956C-A80F8DA8FCDC}" type="pres">
      <dgm:prSet presAssocID="{477FA223-AC1A-4E98-AF2A-76CF6A09B2FA}" presName="sibTrans" presStyleLbl="sibTrans1D1" presStyleIdx="4" presStyleCnt="5"/>
      <dgm:spPr/>
    </dgm:pt>
    <dgm:pt modelId="{255F6959-6482-466C-88E8-3B428B664251}" type="pres">
      <dgm:prSet presAssocID="{477FA223-AC1A-4E98-AF2A-76CF6A09B2FA}" presName="connectorText" presStyleLbl="sibTrans1D1" presStyleIdx="4" presStyleCnt="5"/>
      <dgm:spPr/>
    </dgm:pt>
    <dgm:pt modelId="{AD34B1C1-BFA1-4B4B-AE2A-92DD70FE82A5}" type="pres">
      <dgm:prSet presAssocID="{B708ED84-B636-4E88-915D-2D3210D89615}" presName="node" presStyleLbl="node1" presStyleIdx="5" presStyleCnt="6">
        <dgm:presLayoutVars>
          <dgm:bulletEnabled val="1"/>
        </dgm:presLayoutVars>
      </dgm:prSet>
      <dgm:spPr/>
    </dgm:pt>
  </dgm:ptLst>
  <dgm:cxnLst>
    <dgm:cxn modelId="{291EAD12-1F42-4560-A8D6-318544BE6043}" type="presOf" srcId="{2308F15E-7750-45DA-A6E8-5E3AD421520D}" destId="{E1D591E9-78C5-42D3-AEC6-14F9147F5F18}" srcOrd="0" destOrd="0" presId="urn:microsoft.com/office/officeart/2016/7/layout/RepeatingBendingProcessNew"/>
    <dgm:cxn modelId="{99CFD222-39D2-4D3F-9290-22D7E4344B45}" type="presOf" srcId="{02623922-FC7F-4FA9-BA0F-E355D9290441}" destId="{9AABED76-EBBD-4B01-8085-2F295C6C906B}" srcOrd="0" destOrd="0" presId="urn:microsoft.com/office/officeart/2016/7/layout/RepeatingBendingProcessNew"/>
    <dgm:cxn modelId="{0AE71624-172F-43FF-9BB6-C9EFF2BF0DDA}" type="presOf" srcId="{477FA223-AC1A-4E98-AF2A-76CF6A09B2FA}" destId="{66157F82-9489-42BF-956C-A80F8DA8FCDC}" srcOrd="0" destOrd="0" presId="urn:microsoft.com/office/officeart/2016/7/layout/RepeatingBendingProcessNew"/>
    <dgm:cxn modelId="{0C23DE31-E1F9-4122-9D5E-F4CC723C2996}" type="presOf" srcId="{6A0F5C18-626E-4458-9597-1D5A1FB9721F}" destId="{C91F27AB-A87B-49DC-88C2-9663E11E94DC}" srcOrd="1" destOrd="0" presId="urn:microsoft.com/office/officeart/2016/7/layout/RepeatingBendingProcessNew"/>
    <dgm:cxn modelId="{F3474C3C-E1F3-48B4-8F82-CD554B836362}" type="presOf" srcId="{FC923501-D9F2-4578-BFCB-27FE10859331}" destId="{B9BC0C9B-0111-45C0-8072-7CC20DD8AEAC}" srcOrd="0" destOrd="0" presId="urn:microsoft.com/office/officeart/2016/7/layout/RepeatingBendingProcessNew"/>
    <dgm:cxn modelId="{658ECB41-CAEE-467A-9395-FA57821D2717}" srcId="{4288F069-261B-4D31-8848-AC99C3CF0C04}" destId="{0C7AA6FE-8394-45B8-9071-62BA4257CAB6}" srcOrd="1" destOrd="0" parTransId="{F7121CA2-1C11-4E12-9020-53EC987C5E1A}" sibTransId="{02623922-FC7F-4FA9-BA0F-E355D9290441}"/>
    <dgm:cxn modelId="{527D8742-E505-4865-A13F-91278AEEAC15}" type="presOf" srcId="{1E86CB7D-BAD9-4429-86E5-D7370C4D07F4}" destId="{C76D5D82-A6D8-4CB5-84F7-7FC4C72CD558}" srcOrd="0" destOrd="0" presId="urn:microsoft.com/office/officeart/2016/7/layout/RepeatingBendingProcessNew"/>
    <dgm:cxn modelId="{F619286F-5D79-4DBA-B61B-4CA914C71279}" type="presOf" srcId="{0C7AA6FE-8394-45B8-9071-62BA4257CAB6}" destId="{15E87B7B-4E56-4F25-BB43-E66885147519}" srcOrd="0" destOrd="0" presId="urn:microsoft.com/office/officeart/2016/7/layout/RepeatingBendingProcessNew"/>
    <dgm:cxn modelId="{1EF9C77A-C683-4819-83F9-BB090E8E5D61}" type="presOf" srcId="{B708ED84-B636-4E88-915D-2D3210D89615}" destId="{AD34B1C1-BFA1-4B4B-AE2A-92DD70FE82A5}" srcOrd="0" destOrd="0" presId="urn:microsoft.com/office/officeart/2016/7/layout/RepeatingBendingProcessNew"/>
    <dgm:cxn modelId="{49C8679C-2729-4B12-A567-E1D480E3D73C}" srcId="{4288F069-261B-4D31-8848-AC99C3CF0C04}" destId="{37C7085C-B45C-4FAC-9EC7-5F2997A4DCC8}" srcOrd="3" destOrd="0" parTransId="{B4071D73-781F-4586-B7B7-3D291A920929}" sibTransId="{05F248FC-7426-40D1-BBAB-32119D2F7C2E}"/>
    <dgm:cxn modelId="{FB1B269D-DFCB-4989-B121-F5D1AAB9CF91}" type="presOf" srcId="{02623922-FC7F-4FA9-BA0F-E355D9290441}" destId="{8D0C7DEE-BC3F-496B-AD88-2A7DE08E6409}" srcOrd="1" destOrd="0" presId="urn:microsoft.com/office/officeart/2016/7/layout/RepeatingBendingProcessNew"/>
    <dgm:cxn modelId="{4808769D-3C49-410D-8A0B-929F22F5ECD3}" type="presOf" srcId="{2308F15E-7750-45DA-A6E8-5E3AD421520D}" destId="{8D81BBA9-5FEB-4274-BD03-1039607B3C04}" srcOrd="1" destOrd="0" presId="urn:microsoft.com/office/officeart/2016/7/layout/RepeatingBendingProcessNew"/>
    <dgm:cxn modelId="{BE5A099F-FC33-4E36-98AD-5AA7798DE079}" type="presOf" srcId="{6A0F5C18-626E-4458-9597-1D5A1FB9721F}" destId="{68348B1D-9573-4329-9055-E6FC283717D7}" srcOrd="0" destOrd="0" presId="urn:microsoft.com/office/officeart/2016/7/layout/RepeatingBendingProcessNew"/>
    <dgm:cxn modelId="{772A2AA3-BF52-4252-AF11-5BC6B57F6E7F}" srcId="{4288F069-261B-4D31-8848-AC99C3CF0C04}" destId="{1E86CB7D-BAD9-4429-86E5-D7370C4D07F4}" srcOrd="0" destOrd="0" parTransId="{EB92B3D2-7AD8-4D69-9281-67610815019A}" sibTransId="{2308F15E-7750-45DA-A6E8-5E3AD421520D}"/>
    <dgm:cxn modelId="{70B385A8-24CB-48FA-8EC2-235385A6B050}" type="presOf" srcId="{4288F069-261B-4D31-8848-AC99C3CF0C04}" destId="{C88E3EF8-D7EF-4D8F-A28A-4BA20E33F3E9}" srcOrd="0" destOrd="0" presId="urn:microsoft.com/office/officeart/2016/7/layout/RepeatingBendingProcessNew"/>
    <dgm:cxn modelId="{937FF8C0-B0E4-42A0-B0F2-BDDD29828AB2}" type="presOf" srcId="{05F248FC-7426-40D1-BBAB-32119D2F7C2E}" destId="{9C7FC1FE-B9EF-4FEA-B536-5DE927402B5C}" srcOrd="0" destOrd="0" presId="urn:microsoft.com/office/officeart/2016/7/layout/RepeatingBendingProcessNew"/>
    <dgm:cxn modelId="{E75483C5-D8BC-4244-AD77-970B2BF2B121}" type="presOf" srcId="{477FA223-AC1A-4E98-AF2A-76CF6A09B2FA}" destId="{255F6959-6482-466C-88E8-3B428B664251}" srcOrd="1" destOrd="0" presId="urn:microsoft.com/office/officeart/2016/7/layout/RepeatingBendingProcessNew"/>
    <dgm:cxn modelId="{3D4E93C9-76B2-4282-B9FD-D69F46D9C55B}" type="presOf" srcId="{05F248FC-7426-40D1-BBAB-32119D2F7C2E}" destId="{AA485F48-2450-4BD7-8189-BDC70AF6A81F}" srcOrd="1" destOrd="0" presId="urn:microsoft.com/office/officeart/2016/7/layout/RepeatingBendingProcessNew"/>
    <dgm:cxn modelId="{357B14CF-AACC-4A1D-BC71-ADADB8571FB2}" srcId="{4288F069-261B-4D31-8848-AC99C3CF0C04}" destId="{FC923501-D9F2-4578-BFCB-27FE10859331}" srcOrd="2" destOrd="0" parTransId="{5D5AEAA7-8340-4E73-B549-32C487129FE4}" sibTransId="{6A0F5C18-626E-4458-9597-1D5A1FB9721F}"/>
    <dgm:cxn modelId="{2360ECD0-E6B4-4F22-8B2D-3AE1F7ADCEE6}" srcId="{4288F069-261B-4D31-8848-AC99C3CF0C04}" destId="{7CF2CAB1-775F-4B55-8B47-B4115FDE8E05}" srcOrd="4" destOrd="0" parTransId="{DC6EC93F-81B2-42BE-9EFF-874B465DDDA9}" sibTransId="{477FA223-AC1A-4E98-AF2A-76CF6A09B2FA}"/>
    <dgm:cxn modelId="{45F2B5D8-0D62-4DDD-8874-B315A3A2DF91}" type="presOf" srcId="{053BE83C-4CD4-47F2-B19D-47A7AB80A835}" destId="{C76D5D82-A6D8-4CB5-84F7-7FC4C72CD558}" srcOrd="0" destOrd="1" presId="urn:microsoft.com/office/officeart/2016/7/layout/RepeatingBendingProcessNew"/>
    <dgm:cxn modelId="{FDB31CDD-0D37-48CC-9AE6-90082D3648DC}" type="presOf" srcId="{37C7085C-B45C-4FAC-9EC7-5F2997A4DCC8}" destId="{1A65BD84-91F1-492A-9D95-C4B9AC35F696}" srcOrd="0" destOrd="0" presId="urn:microsoft.com/office/officeart/2016/7/layout/RepeatingBendingProcessNew"/>
    <dgm:cxn modelId="{828287F1-931F-4B31-AC75-8E77A6968B1D}" srcId="{4288F069-261B-4D31-8848-AC99C3CF0C04}" destId="{B708ED84-B636-4E88-915D-2D3210D89615}" srcOrd="5" destOrd="0" parTransId="{22A7F509-FE4D-4C06-A2E7-D71731F0F224}" sibTransId="{169E82AC-2895-47F8-93CF-D7494BB569A2}"/>
    <dgm:cxn modelId="{56C5F3F6-1325-4651-9504-207CD60CA695}" srcId="{1E86CB7D-BAD9-4429-86E5-D7370C4D07F4}" destId="{053BE83C-4CD4-47F2-B19D-47A7AB80A835}" srcOrd="0" destOrd="0" parTransId="{8790CEEB-F25C-4365-967C-042A948F43FB}" sibTransId="{C7FAC99D-6AB8-43CE-8D17-0DB25B8A4FCA}"/>
    <dgm:cxn modelId="{AC4744F8-3F43-4EB4-B3B4-074CC8F2D048}" type="presOf" srcId="{7CF2CAB1-775F-4B55-8B47-B4115FDE8E05}" destId="{1124BB85-99CC-4E30-AF57-5B9BEE314336}" srcOrd="0" destOrd="0" presId="urn:microsoft.com/office/officeart/2016/7/layout/RepeatingBendingProcessNew"/>
    <dgm:cxn modelId="{8F1AEF39-2CEC-48D6-8AE0-203BBF31CDB7}" type="presParOf" srcId="{C88E3EF8-D7EF-4D8F-A28A-4BA20E33F3E9}" destId="{C76D5D82-A6D8-4CB5-84F7-7FC4C72CD558}" srcOrd="0" destOrd="0" presId="urn:microsoft.com/office/officeart/2016/7/layout/RepeatingBendingProcessNew"/>
    <dgm:cxn modelId="{4FB13582-F0C8-47D8-BDA2-77A530E1AA39}" type="presParOf" srcId="{C88E3EF8-D7EF-4D8F-A28A-4BA20E33F3E9}" destId="{E1D591E9-78C5-42D3-AEC6-14F9147F5F18}" srcOrd="1" destOrd="0" presId="urn:microsoft.com/office/officeart/2016/7/layout/RepeatingBendingProcessNew"/>
    <dgm:cxn modelId="{965CA72E-87FE-4857-AAD2-E0F21D1AEC3E}" type="presParOf" srcId="{E1D591E9-78C5-42D3-AEC6-14F9147F5F18}" destId="{8D81BBA9-5FEB-4274-BD03-1039607B3C04}" srcOrd="0" destOrd="0" presId="urn:microsoft.com/office/officeart/2016/7/layout/RepeatingBendingProcessNew"/>
    <dgm:cxn modelId="{AE57B373-333E-4C79-A14A-6200DA20722F}" type="presParOf" srcId="{C88E3EF8-D7EF-4D8F-A28A-4BA20E33F3E9}" destId="{15E87B7B-4E56-4F25-BB43-E66885147519}" srcOrd="2" destOrd="0" presId="urn:microsoft.com/office/officeart/2016/7/layout/RepeatingBendingProcessNew"/>
    <dgm:cxn modelId="{0986375E-A844-4226-BED7-3492197AF407}" type="presParOf" srcId="{C88E3EF8-D7EF-4D8F-A28A-4BA20E33F3E9}" destId="{9AABED76-EBBD-4B01-8085-2F295C6C906B}" srcOrd="3" destOrd="0" presId="urn:microsoft.com/office/officeart/2016/7/layout/RepeatingBendingProcessNew"/>
    <dgm:cxn modelId="{583DFB47-1BE3-400F-ADB3-BD541E9E81E6}" type="presParOf" srcId="{9AABED76-EBBD-4B01-8085-2F295C6C906B}" destId="{8D0C7DEE-BC3F-496B-AD88-2A7DE08E6409}" srcOrd="0" destOrd="0" presId="urn:microsoft.com/office/officeart/2016/7/layout/RepeatingBendingProcessNew"/>
    <dgm:cxn modelId="{240432AB-1786-4853-B9E6-CF52EB5F52EC}" type="presParOf" srcId="{C88E3EF8-D7EF-4D8F-A28A-4BA20E33F3E9}" destId="{B9BC0C9B-0111-45C0-8072-7CC20DD8AEAC}" srcOrd="4" destOrd="0" presId="urn:microsoft.com/office/officeart/2016/7/layout/RepeatingBendingProcessNew"/>
    <dgm:cxn modelId="{A2F605D6-1984-421D-8B48-6AE99E987CD3}" type="presParOf" srcId="{C88E3EF8-D7EF-4D8F-A28A-4BA20E33F3E9}" destId="{68348B1D-9573-4329-9055-E6FC283717D7}" srcOrd="5" destOrd="0" presId="urn:microsoft.com/office/officeart/2016/7/layout/RepeatingBendingProcessNew"/>
    <dgm:cxn modelId="{07514FE6-F637-4E2E-B381-23785866A1E2}" type="presParOf" srcId="{68348B1D-9573-4329-9055-E6FC283717D7}" destId="{C91F27AB-A87B-49DC-88C2-9663E11E94DC}" srcOrd="0" destOrd="0" presId="urn:microsoft.com/office/officeart/2016/7/layout/RepeatingBendingProcessNew"/>
    <dgm:cxn modelId="{033570D7-C7EB-4514-BAF7-24BA4560E311}" type="presParOf" srcId="{C88E3EF8-D7EF-4D8F-A28A-4BA20E33F3E9}" destId="{1A65BD84-91F1-492A-9D95-C4B9AC35F696}" srcOrd="6" destOrd="0" presId="urn:microsoft.com/office/officeart/2016/7/layout/RepeatingBendingProcessNew"/>
    <dgm:cxn modelId="{1E4A1A14-A063-4838-BD7E-092740F59952}" type="presParOf" srcId="{C88E3EF8-D7EF-4D8F-A28A-4BA20E33F3E9}" destId="{9C7FC1FE-B9EF-4FEA-B536-5DE927402B5C}" srcOrd="7" destOrd="0" presId="urn:microsoft.com/office/officeart/2016/7/layout/RepeatingBendingProcessNew"/>
    <dgm:cxn modelId="{9AD0B62A-0459-463E-8E55-F09A3BFF79E4}" type="presParOf" srcId="{9C7FC1FE-B9EF-4FEA-B536-5DE927402B5C}" destId="{AA485F48-2450-4BD7-8189-BDC70AF6A81F}" srcOrd="0" destOrd="0" presId="urn:microsoft.com/office/officeart/2016/7/layout/RepeatingBendingProcessNew"/>
    <dgm:cxn modelId="{9E9D87D1-B4D5-4009-9600-EDD81308C576}" type="presParOf" srcId="{C88E3EF8-D7EF-4D8F-A28A-4BA20E33F3E9}" destId="{1124BB85-99CC-4E30-AF57-5B9BEE314336}" srcOrd="8" destOrd="0" presId="urn:microsoft.com/office/officeart/2016/7/layout/RepeatingBendingProcessNew"/>
    <dgm:cxn modelId="{95C08848-77C1-48A5-8831-7CC6E7397444}" type="presParOf" srcId="{C88E3EF8-D7EF-4D8F-A28A-4BA20E33F3E9}" destId="{66157F82-9489-42BF-956C-A80F8DA8FCDC}" srcOrd="9" destOrd="0" presId="urn:microsoft.com/office/officeart/2016/7/layout/RepeatingBendingProcessNew"/>
    <dgm:cxn modelId="{CCC8D038-6F4E-4931-9FF1-C3FFC1B3B7CD}" type="presParOf" srcId="{66157F82-9489-42BF-956C-A80F8DA8FCDC}" destId="{255F6959-6482-466C-88E8-3B428B664251}" srcOrd="0" destOrd="0" presId="urn:microsoft.com/office/officeart/2016/7/layout/RepeatingBendingProcessNew"/>
    <dgm:cxn modelId="{921E4B32-D04A-48A8-88E2-CC23077953DF}" type="presParOf" srcId="{C88E3EF8-D7EF-4D8F-A28A-4BA20E33F3E9}" destId="{AD34B1C1-BFA1-4B4B-AE2A-92DD70FE82A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8280D-7623-4022-A8F0-5B9E46F5924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16FB6D-BE8A-41F3-90A0-F690E4D2D6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Example: Unity’s PlayerPrefs reads/writes Windows Registry</a:t>
          </a:r>
        </a:p>
      </dgm:t>
    </dgm:pt>
    <dgm:pt modelId="{2296F091-8897-4FE0-AE90-7C0DF5397E3F}" type="parTrans" cxnId="{188AF083-07F1-428D-AA9B-895F6B85BF89}">
      <dgm:prSet/>
      <dgm:spPr/>
      <dgm:t>
        <a:bodyPr/>
        <a:lstStyle/>
        <a:p>
          <a:endParaRPr lang="en-US"/>
        </a:p>
      </dgm:t>
    </dgm:pt>
    <dgm:pt modelId="{6396E12A-5E6B-483E-92A4-3D043B1360C3}" type="sibTrans" cxnId="{188AF083-07F1-428D-AA9B-895F6B85BF89}">
      <dgm:prSet/>
      <dgm:spPr/>
      <dgm:t>
        <a:bodyPr/>
        <a:lstStyle/>
        <a:p>
          <a:endParaRPr lang="en-US"/>
        </a:p>
      </dgm:t>
    </dgm:pt>
    <dgm:pt modelId="{6B2DE838-03BB-41B8-BB5E-D7B92BDD07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VolumeControl.cs </a:t>
          </a:r>
          <a:r>
            <a:rPr lang="en-US"/>
            <a:t>from GS1 Terrible Tweeters</a:t>
          </a:r>
        </a:p>
      </dgm:t>
    </dgm:pt>
    <dgm:pt modelId="{1648AF63-1315-4384-87C1-732C26BAA677}" type="parTrans" cxnId="{40CB6EDA-B4ED-4B74-910A-A0A1226D438A}">
      <dgm:prSet/>
      <dgm:spPr/>
      <dgm:t>
        <a:bodyPr/>
        <a:lstStyle/>
        <a:p>
          <a:endParaRPr lang="en-US"/>
        </a:p>
      </dgm:t>
    </dgm:pt>
    <dgm:pt modelId="{52DC73D6-2F07-4108-A695-8A12B15AE83B}" type="sibTrans" cxnId="{40CB6EDA-B4ED-4B74-910A-A0A1226D438A}">
      <dgm:prSet/>
      <dgm:spPr/>
      <dgm:t>
        <a:bodyPr/>
        <a:lstStyle/>
        <a:p>
          <a:endParaRPr lang="en-US"/>
        </a:p>
      </dgm:t>
    </dgm:pt>
    <dgm:pt modelId="{E0F84489-D81F-484C-8E2B-4840BBFA06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Note: if you can store strings, you can store anything… </a:t>
          </a:r>
        </a:p>
      </dgm:t>
    </dgm:pt>
    <dgm:pt modelId="{02F01A7B-7F06-41D5-9AE1-7627CDAF43E2}" type="parTrans" cxnId="{E3DAE7DC-1A61-460B-96E5-E55970A1FDCD}">
      <dgm:prSet/>
      <dgm:spPr/>
      <dgm:t>
        <a:bodyPr/>
        <a:lstStyle/>
        <a:p>
          <a:endParaRPr lang="en-US"/>
        </a:p>
      </dgm:t>
    </dgm:pt>
    <dgm:pt modelId="{1F3FD512-64EF-4CB0-B228-2BE555E2F6B2}" type="sibTrans" cxnId="{E3DAE7DC-1A61-460B-96E5-E55970A1FDCD}">
      <dgm:prSet/>
      <dgm:spPr/>
      <dgm:t>
        <a:bodyPr/>
        <a:lstStyle/>
        <a:p>
          <a:endParaRPr lang="en-US"/>
        </a:p>
      </dgm:t>
    </dgm:pt>
    <dgm:pt modelId="{B3D1505F-6220-42C3-AC62-4FFDD5BE60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for example: </a:t>
          </a:r>
          <a:r>
            <a:rPr lang="en-US">
              <a:hlinkClick xmlns:r="http://schemas.openxmlformats.org/officeDocument/2006/relationships" r:id="rId2"/>
            </a:rPr>
            <a:t>Weimann, Saving &amp; Loading Complex Data in Unity3D</a:t>
          </a:r>
          <a:endParaRPr lang="en-US"/>
        </a:p>
      </dgm:t>
    </dgm:pt>
    <dgm:pt modelId="{33386590-F0FE-441B-945B-A9B21AB9592A}" type="parTrans" cxnId="{DF5D4C19-AE48-460E-9BD1-F2ABA336995D}">
      <dgm:prSet/>
      <dgm:spPr/>
      <dgm:t>
        <a:bodyPr/>
        <a:lstStyle/>
        <a:p>
          <a:endParaRPr lang="en-US"/>
        </a:p>
      </dgm:t>
    </dgm:pt>
    <dgm:pt modelId="{82D393DB-6040-4C18-BD2B-CA17C088D630}" type="sibTrans" cxnId="{DF5D4C19-AE48-460E-9BD1-F2ABA336995D}">
      <dgm:prSet/>
      <dgm:spPr/>
      <dgm:t>
        <a:bodyPr/>
        <a:lstStyle/>
        <a:p>
          <a:endParaRPr lang="en-US"/>
        </a:p>
      </dgm:t>
    </dgm:pt>
    <dgm:pt modelId="{759387F1-3D97-4F6D-A634-A62EC7ACEF3A}" type="pres">
      <dgm:prSet presAssocID="{6438280D-7623-4022-A8F0-5B9E46F59245}" presName="root" presStyleCnt="0">
        <dgm:presLayoutVars>
          <dgm:dir/>
          <dgm:resizeHandles val="exact"/>
        </dgm:presLayoutVars>
      </dgm:prSet>
      <dgm:spPr/>
    </dgm:pt>
    <dgm:pt modelId="{77C9E6DB-E7C3-45BA-8318-2DA45357EFF3}" type="pres">
      <dgm:prSet presAssocID="{6816FB6D-BE8A-41F3-90A0-F690E4D2D6FE}" presName="compNode" presStyleCnt="0"/>
      <dgm:spPr/>
    </dgm:pt>
    <dgm:pt modelId="{F7753D28-094C-4D0D-B8FC-2BF9BFD42BC3}" type="pres">
      <dgm:prSet presAssocID="{6816FB6D-BE8A-41F3-90A0-F690E4D2D6FE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733D995-0DF3-4B32-8D1E-6E958FA13AB5}" type="pres">
      <dgm:prSet presAssocID="{6816FB6D-BE8A-41F3-90A0-F690E4D2D6FE}" presName="iconSpace" presStyleCnt="0"/>
      <dgm:spPr/>
    </dgm:pt>
    <dgm:pt modelId="{89422200-2621-4946-8BCA-66AC5185AC8A}" type="pres">
      <dgm:prSet presAssocID="{6816FB6D-BE8A-41F3-90A0-F690E4D2D6FE}" presName="parTx" presStyleLbl="revTx" presStyleIdx="0" presStyleCnt="4">
        <dgm:presLayoutVars>
          <dgm:chMax val="0"/>
          <dgm:chPref val="0"/>
        </dgm:presLayoutVars>
      </dgm:prSet>
      <dgm:spPr/>
    </dgm:pt>
    <dgm:pt modelId="{228F9A0C-F511-4DBD-8AD9-20BCC6D5C2A4}" type="pres">
      <dgm:prSet presAssocID="{6816FB6D-BE8A-41F3-90A0-F690E4D2D6FE}" presName="txSpace" presStyleCnt="0"/>
      <dgm:spPr/>
    </dgm:pt>
    <dgm:pt modelId="{83E77D0C-F86B-4FB6-827A-5C74FAF98BBD}" type="pres">
      <dgm:prSet presAssocID="{6816FB6D-BE8A-41F3-90A0-F690E4D2D6FE}" presName="desTx" presStyleLbl="revTx" presStyleIdx="1" presStyleCnt="4">
        <dgm:presLayoutVars/>
      </dgm:prSet>
      <dgm:spPr/>
    </dgm:pt>
    <dgm:pt modelId="{B9FD9B01-4DC4-4643-820E-573C376CC5D4}" type="pres">
      <dgm:prSet presAssocID="{6396E12A-5E6B-483E-92A4-3D043B1360C3}" presName="sibTrans" presStyleCnt="0"/>
      <dgm:spPr/>
    </dgm:pt>
    <dgm:pt modelId="{0F249A59-4803-42EA-B718-7622578C3F65}" type="pres">
      <dgm:prSet presAssocID="{E0F84489-D81F-484C-8E2B-4840BBFA0624}" presName="compNode" presStyleCnt="0"/>
      <dgm:spPr/>
    </dgm:pt>
    <dgm:pt modelId="{23F2696D-7BD6-44E4-BA9F-C6F707F8ED12}" type="pres">
      <dgm:prSet presAssocID="{E0F84489-D81F-484C-8E2B-4840BBFA0624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"/>
        </a:ext>
      </dgm:extLst>
    </dgm:pt>
    <dgm:pt modelId="{9D56C6F8-0C76-43EB-B54D-5B139348AFD7}" type="pres">
      <dgm:prSet presAssocID="{E0F84489-D81F-484C-8E2B-4840BBFA0624}" presName="iconSpace" presStyleCnt="0"/>
      <dgm:spPr/>
    </dgm:pt>
    <dgm:pt modelId="{2169FFAC-972E-452D-8E88-ECDF1F653B11}" type="pres">
      <dgm:prSet presAssocID="{E0F84489-D81F-484C-8E2B-4840BBFA0624}" presName="parTx" presStyleLbl="revTx" presStyleIdx="2" presStyleCnt="4">
        <dgm:presLayoutVars>
          <dgm:chMax val="0"/>
          <dgm:chPref val="0"/>
        </dgm:presLayoutVars>
      </dgm:prSet>
      <dgm:spPr/>
    </dgm:pt>
    <dgm:pt modelId="{BB16C21E-0A24-46B4-BCFC-F0E34D9228C2}" type="pres">
      <dgm:prSet presAssocID="{E0F84489-D81F-484C-8E2B-4840BBFA0624}" presName="txSpace" presStyleCnt="0"/>
      <dgm:spPr/>
    </dgm:pt>
    <dgm:pt modelId="{C67DA886-46C8-45D1-9F44-FEBC7D8D2FF7}" type="pres">
      <dgm:prSet presAssocID="{E0F84489-D81F-484C-8E2B-4840BBFA0624}" presName="desTx" presStyleLbl="revTx" presStyleIdx="3" presStyleCnt="4">
        <dgm:presLayoutVars/>
      </dgm:prSet>
      <dgm:spPr/>
    </dgm:pt>
  </dgm:ptLst>
  <dgm:cxnLst>
    <dgm:cxn modelId="{DF5D4C19-AE48-460E-9BD1-F2ABA336995D}" srcId="{E0F84489-D81F-484C-8E2B-4840BBFA0624}" destId="{B3D1505F-6220-42C3-AC62-4FFDD5BE6070}" srcOrd="0" destOrd="0" parTransId="{33386590-F0FE-441B-945B-A9B21AB9592A}" sibTransId="{82D393DB-6040-4C18-BD2B-CA17C088D630}"/>
    <dgm:cxn modelId="{33CDDB57-9553-4550-AC0F-36004192A7AF}" type="presOf" srcId="{6438280D-7623-4022-A8F0-5B9E46F59245}" destId="{759387F1-3D97-4F6D-A634-A62EC7ACEF3A}" srcOrd="0" destOrd="0" presId="urn:microsoft.com/office/officeart/2018/2/layout/IconLabelDescriptionList"/>
    <dgm:cxn modelId="{FB989058-032F-40B0-842C-F61B456E60DB}" type="presOf" srcId="{B3D1505F-6220-42C3-AC62-4FFDD5BE6070}" destId="{C67DA886-46C8-45D1-9F44-FEBC7D8D2FF7}" srcOrd="0" destOrd="0" presId="urn:microsoft.com/office/officeart/2018/2/layout/IconLabelDescriptionList"/>
    <dgm:cxn modelId="{2D263080-30CD-42E0-BB55-40EAA56E7EC6}" type="presOf" srcId="{6816FB6D-BE8A-41F3-90A0-F690E4D2D6FE}" destId="{89422200-2621-4946-8BCA-66AC5185AC8A}" srcOrd="0" destOrd="0" presId="urn:microsoft.com/office/officeart/2018/2/layout/IconLabelDescriptionList"/>
    <dgm:cxn modelId="{FC1CD683-33C0-42AB-81FD-EF51658D267B}" type="presOf" srcId="{6B2DE838-03BB-41B8-BB5E-D7B92BDD07FA}" destId="{83E77D0C-F86B-4FB6-827A-5C74FAF98BBD}" srcOrd="0" destOrd="0" presId="urn:microsoft.com/office/officeart/2018/2/layout/IconLabelDescriptionList"/>
    <dgm:cxn modelId="{188AF083-07F1-428D-AA9B-895F6B85BF89}" srcId="{6438280D-7623-4022-A8F0-5B9E46F59245}" destId="{6816FB6D-BE8A-41F3-90A0-F690E4D2D6FE}" srcOrd="0" destOrd="0" parTransId="{2296F091-8897-4FE0-AE90-7C0DF5397E3F}" sibTransId="{6396E12A-5E6B-483E-92A4-3D043B1360C3}"/>
    <dgm:cxn modelId="{F19480C0-9179-4EE7-B056-74A481CDFA8C}" type="presOf" srcId="{E0F84489-D81F-484C-8E2B-4840BBFA0624}" destId="{2169FFAC-972E-452D-8E88-ECDF1F653B11}" srcOrd="0" destOrd="0" presId="urn:microsoft.com/office/officeart/2018/2/layout/IconLabelDescriptionList"/>
    <dgm:cxn modelId="{40CB6EDA-B4ED-4B74-910A-A0A1226D438A}" srcId="{6816FB6D-BE8A-41F3-90A0-F690E4D2D6FE}" destId="{6B2DE838-03BB-41B8-BB5E-D7B92BDD07FA}" srcOrd="0" destOrd="0" parTransId="{1648AF63-1315-4384-87C1-732C26BAA677}" sibTransId="{52DC73D6-2F07-4108-A695-8A12B15AE83B}"/>
    <dgm:cxn modelId="{E3DAE7DC-1A61-460B-96E5-E55970A1FDCD}" srcId="{6438280D-7623-4022-A8F0-5B9E46F59245}" destId="{E0F84489-D81F-484C-8E2B-4840BBFA0624}" srcOrd="1" destOrd="0" parTransId="{02F01A7B-7F06-41D5-9AE1-7627CDAF43E2}" sibTransId="{1F3FD512-64EF-4CB0-B228-2BE555E2F6B2}"/>
    <dgm:cxn modelId="{4AC795F6-9737-4224-B06C-E6D66268FB53}" type="presParOf" srcId="{759387F1-3D97-4F6D-A634-A62EC7ACEF3A}" destId="{77C9E6DB-E7C3-45BA-8318-2DA45357EFF3}" srcOrd="0" destOrd="0" presId="urn:microsoft.com/office/officeart/2018/2/layout/IconLabelDescriptionList"/>
    <dgm:cxn modelId="{053CC68F-1DF9-411D-B637-A09A309517D1}" type="presParOf" srcId="{77C9E6DB-E7C3-45BA-8318-2DA45357EFF3}" destId="{F7753D28-094C-4D0D-B8FC-2BF9BFD42BC3}" srcOrd="0" destOrd="0" presId="urn:microsoft.com/office/officeart/2018/2/layout/IconLabelDescriptionList"/>
    <dgm:cxn modelId="{5217BFBC-6C8F-40F4-BAE9-AC946EC5013F}" type="presParOf" srcId="{77C9E6DB-E7C3-45BA-8318-2DA45357EFF3}" destId="{2733D995-0DF3-4B32-8D1E-6E958FA13AB5}" srcOrd="1" destOrd="0" presId="urn:microsoft.com/office/officeart/2018/2/layout/IconLabelDescriptionList"/>
    <dgm:cxn modelId="{3B832A5D-5663-4C83-AC39-578FF09EF388}" type="presParOf" srcId="{77C9E6DB-E7C3-45BA-8318-2DA45357EFF3}" destId="{89422200-2621-4946-8BCA-66AC5185AC8A}" srcOrd="2" destOrd="0" presId="urn:microsoft.com/office/officeart/2018/2/layout/IconLabelDescriptionList"/>
    <dgm:cxn modelId="{B0F497F1-1534-474B-A57F-ED0667221090}" type="presParOf" srcId="{77C9E6DB-E7C3-45BA-8318-2DA45357EFF3}" destId="{228F9A0C-F511-4DBD-8AD9-20BCC6D5C2A4}" srcOrd="3" destOrd="0" presId="urn:microsoft.com/office/officeart/2018/2/layout/IconLabelDescriptionList"/>
    <dgm:cxn modelId="{F6A5D672-77E7-4B77-85D2-B9873107FE2D}" type="presParOf" srcId="{77C9E6DB-E7C3-45BA-8318-2DA45357EFF3}" destId="{83E77D0C-F86B-4FB6-827A-5C74FAF98BBD}" srcOrd="4" destOrd="0" presId="urn:microsoft.com/office/officeart/2018/2/layout/IconLabelDescriptionList"/>
    <dgm:cxn modelId="{CE3DBAA7-1631-4CB8-A013-7D43D2F5CE66}" type="presParOf" srcId="{759387F1-3D97-4F6D-A634-A62EC7ACEF3A}" destId="{B9FD9B01-4DC4-4643-820E-573C376CC5D4}" srcOrd="1" destOrd="0" presId="urn:microsoft.com/office/officeart/2018/2/layout/IconLabelDescriptionList"/>
    <dgm:cxn modelId="{3CB38667-90F9-4CEA-84F5-16C75049D2DA}" type="presParOf" srcId="{759387F1-3D97-4F6D-A634-A62EC7ACEF3A}" destId="{0F249A59-4803-42EA-B718-7622578C3F65}" srcOrd="2" destOrd="0" presId="urn:microsoft.com/office/officeart/2018/2/layout/IconLabelDescriptionList"/>
    <dgm:cxn modelId="{2984E6B4-9A6A-4183-9D84-F81043009ADC}" type="presParOf" srcId="{0F249A59-4803-42EA-B718-7622578C3F65}" destId="{23F2696D-7BD6-44E4-BA9F-C6F707F8ED12}" srcOrd="0" destOrd="0" presId="urn:microsoft.com/office/officeart/2018/2/layout/IconLabelDescriptionList"/>
    <dgm:cxn modelId="{9628B3EA-8C2D-4D27-815C-5B63685F60B8}" type="presParOf" srcId="{0F249A59-4803-42EA-B718-7622578C3F65}" destId="{9D56C6F8-0C76-43EB-B54D-5B139348AFD7}" srcOrd="1" destOrd="0" presId="urn:microsoft.com/office/officeart/2018/2/layout/IconLabelDescriptionList"/>
    <dgm:cxn modelId="{E31FC5AD-1F16-495D-9A77-03D75C1C6A98}" type="presParOf" srcId="{0F249A59-4803-42EA-B718-7622578C3F65}" destId="{2169FFAC-972E-452D-8E88-ECDF1F653B11}" srcOrd="2" destOrd="0" presId="urn:microsoft.com/office/officeart/2018/2/layout/IconLabelDescriptionList"/>
    <dgm:cxn modelId="{02E86E45-E6F7-40EF-BF40-D16F645EC20F}" type="presParOf" srcId="{0F249A59-4803-42EA-B718-7622578C3F65}" destId="{BB16C21E-0A24-46B4-BCFC-F0E34D9228C2}" srcOrd="3" destOrd="0" presId="urn:microsoft.com/office/officeart/2018/2/layout/IconLabelDescriptionList"/>
    <dgm:cxn modelId="{A8115FCC-8AD3-4DCF-BCDD-E5E8993B1B43}" type="presParOf" srcId="{0F249A59-4803-42EA-B718-7622578C3F65}" destId="{C67DA886-46C8-45D1-9F44-FEBC7D8D2FF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CF8864-C194-46C8-B56E-EAE3915DB81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A8E532-4061-4D86-91CB-2F7A204B6B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Pro: Fairly straight forward</a:t>
          </a:r>
        </a:p>
      </dgm:t>
    </dgm:pt>
    <dgm:pt modelId="{FA5DD5D6-92AB-4079-9734-1AC4010054C6}" type="parTrans" cxnId="{9F274233-FDA9-4BDE-855A-DA6E9F80E46C}">
      <dgm:prSet/>
      <dgm:spPr/>
      <dgm:t>
        <a:bodyPr/>
        <a:lstStyle/>
        <a:p>
          <a:endParaRPr lang="en-US"/>
        </a:p>
      </dgm:t>
    </dgm:pt>
    <dgm:pt modelId="{12109A97-7FBB-41D2-91E7-87D838758B43}" type="sibTrans" cxnId="{9F274233-FDA9-4BDE-855A-DA6E9F80E46C}">
      <dgm:prSet/>
      <dgm:spPr/>
      <dgm:t>
        <a:bodyPr/>
        <a:lstStyle/>
        <a:p>
          <a:endParaRPr lang="en-US"/>
        </a:p>
      </dgm:t>
    </dgm:pt>
    <dgm:pt modelId="{1B310661-A850-4891-8154-C4B044664F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Pro: Easily backed up, transferred or shared</a:t>
          </a:r>
        </a:p>
      </dgm:t>
    </dgm:pt>
    <dgm:pt modelId="{29BD832D-BBF1-4379-A57B-1B4350040DE1}" type="parTrans" cxnId="{88C018F1-FA72-435F-8271-C6B2E043021D}">
      <dgm:prSet/>
      <dgm:spPr/>
      <dgm:t>
        <a:bodyPr/>
        <a:lstStyle/>
        <a:p>
          <a:endParaRPr lang="en-US"/>
        </a:p>
      </dgm:t>
    </dgm:pt>
    <dgm:pt modelId="{7EACDA91-96F7-49DB-97FF-DF690776EC7E}" type="sibTrans" cxnId="{88C018F1-FA72-435F-8271-C6B2E043021D}">
      <dgm:prSet/>
      <dgm:spPr/>
      <dgm:t>
        <a:bodyPr/>
        <a:lstStyle/>
        <a:p>
          <a:endParaRPr lang="en-US"/>
        </a:p>
      </dgm:t>
    </dgm:pt>
    <dgm:pt modelId="{616A4762-A406-40D0-AB86-BCE00ED3DB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Pro: Store any data type without the tom-foolery of stuffing the Registry with strings of </a:t>
          </a:r>
          <a:r>
            <a:rPr lang="en-US" dirty="0" err="1"/>
            <a:t>json</a:t>
          </a:r>
          <a:endParaRPr lang="en-US" dirty="0"/>
        </a:p>
      </dgm:t>
    </dgm:pt>
    <dgm:pt modelId="{A4DC4C7C-8FF1-4A99-B1C3-69338B02183C}" type="parTrans" cxnId="{8665449A-FE4D-4354-9D5A-AFDEEB560572}">
      <dgm:prSet/>
      <dgm:spPr/>
      <dgm:t>
        <a:bodyPr/>
        <a:lstStyle/>
        <a:p>
          <a:endParaRPr lang="en-US"/>
        </a:p>
      </dgm:t>
    </dgm:pt>
    <dgm:pt modelId="{3F873BAC-CF18-4FA9-991D-A5BD5721D896}" type="sibTrans" cxnId="{8665449A-FE4D-4354-9D5A-AFDEEB560572}">
      <dgm:prSet/>
      <dgm:spPr/>
      <dgm:t>
        <a:bodyPr/>
        <a:lstStyle/>
        <a:p>
          <a:endParaRPr lang="en-US"/>
        </a:p>
      </dgm:t>
    </dgm:pt>
    <dgm:pt modelId="{FA93FB09-4648-4777-ACAC-2A892126CEC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Con: Even more hackable</a:t>
          </a:r>
        </a:p>
      </dgm:t>
    </dgm:pt>
    <dgm:pt modelId="{2872DFEC-90A5-4E7B-9E1E-6AC7DA92A825}" type="parTrans" cxnId="{6B6F40F6-4E22-4B85-BC8C-A00409B0FD3A}">
      <dgm:prSet/>
      <dgm:spPr/>
      <dgm:t>
        <a:bodyPr/>
        <a:lstStyle/>
        <a:p>
          <a:endParaRPr lang="en-US"/>
        </a:p>
      </dgm:t>
    </dgm:pt>
    <dgm:pt modelId="{ACA9C46E-DB2C-4071-8E27-7A75CBF90157}" type="sibTrans" cxnId="{6B6F40F6-4E22-4B85-BC8C-A00409B0FD3A}">
      <dgm:prSet/>
      <dgm:spPr/>
      <dgm:t>
        <a:bodyPr/>
        <a:lstStyle/>
        <a:p>
          <a:endParaRPr lang="en-US"/>
        </a:p>
      </dgm:t>
    </dgm:pt>
    <dgm:pt modelId="{EFA63CBF-5623-4E01-841E-EB0D50A7FA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we have options here…</a:t>
          </a:r>
        </a:p>
      </dgm:t>
    </dgm:pt>
    <dgm:pt modelId="{FBB2BBE7-0446-4D12-BDD6-E8E02CAA6B7A}" type="parTrans" cxnId="{EE215E21-711A-4258-A0F8-D7FB5FA9CD07}">
      <dgm:prSet/>
      <dgm:spPr/>
      <dgm:t>
        <a:bodyPr/>
        <a:lstStyle/>
        <a:p>
          <a:endParaRPr lang="en-US"/>
        </a:p>
      </dgm:t>
    </dgm:pt>
    <dgm:pt modelId="{EFD0994A-CF25-45F6-BC03-00DAF2F96776}" type="sibTrans" cxnId="{EE215E21-711A-4258-A0F8-D7FB5FA9CD07}">
      <dgm:prSet/>
      <dgm:spPr/>
      <dgm:t>
        <a:bodyPr/>
        <a:lstStyle/>
        <a:p>
          <a:endParaRPr lang="en-US"/>
        </a:p>
      </dgm:t>
    </dgm:pt>
    <dgm:pt modelId="{F1902853-2DFD-4AE0-BC9D-58F4C1F6B43E}" type="pres">
      <dgm:prSet presAssocID="{35CF8864-C194-46C8-B56E-EAE3915DB81D}" presName="root" presStyleCnt="0">
        <dgm:presLayoutVars>
          <dgm:dir/>
          <dgm:resizeHandles val="exact"/>
        </dgm:presLayoutVars>
      </dgm:prSet>
      <dgm:spPr/>
    </dgm:pt>
    <dgm:pt modelId="{ECC25CF8-465A-4EE8-AFB0-BEB409A1AA4A}" type="pres">
      <dgm:prSet presAssocID="{46A8E532-4061-4D86-91CB-2F7A204B6B55}" presName="compNode" presStyleCnt="0"/>
      <dgm:spPr/>
    </dgm:pt>
    <dgm:pt modelId="{C9B66495-5012-4AFB-887B-FD45B12B0FD3}" type="pres">
      <dgm:prSet presAssocID="{46A8E532-4061-4D86-91CB-2F7A204B6B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1004F5-3A91-44E4-B3AB-4B16D1627DC6}" type="pres">
      <dgm:prSet presAssocID="{46A8E532-4061-4D86-91CB-2F7A204B6B55}" presName="iconSpace" presStyleCnt="0"/>
      <dgm:spPr/>
    </dgm:pt>
    <dgm:pt modelId="{F4109CBB-DF4A-437A-B4C1-A2A41D8E6930}" type="pres">
      <dgm:prSet presAssocID="{46A8E532-4061-4D86-91CB-2F7A204B6B55}" presName="parTx" presStyleLbl="revTx" presStyleIdx="0" presStyleCnt="8">
        <dgm:presLayoutVars>
          <dgm:chMax val="0"/>
          <dgm:chPref val="0"/>
        </dgm:presLayoutVars>
      </dgm:prSet>
      <dgm:spPr/>
    </dgm:pt>
    <dgm:pt modelId="{BC267675-E0F6-46D0-8182-CE406A9B133C}" type="pres">
      <dgm:prSet presAssocID="{46A8E532-4061-4D86-91CB-2F7A204B6B55}" presName="txSpace" presStyleCnt="0"/>
      <dgm:spPr/>
    </dgm:pt>
    <dgm:pt modelId="{2DAA2A72-6CB9-49DB-8DD5-401B4FDFD3AF}" type="pres">
      <dgm:prSet presAssocID="{46A8E532-4061-4D86-91CB-2F7A204B6B55}" presName="desTx" presStyleLbl="revTx" presStyleIdx="1" presStyleCnt="8">
        <dgm:presLayoutVars/>
      </dgm:prSet>
      <dgm:spPr/>
    </dgm:pt>
    <dgm:pt modelId="{598701E9-C014-410C-BF2F-2B1E767A7EDB}" type="pres">
      <dgm:prSet presAssocID="{12109A97-7FBB-41D2-91E7-87D838758B43}" presName="sibTrans" presStyleCnt="0"/>
      <dgm:spPr/>
    </dgm:pt>
    <dgm:pt modelId="{322427FD-E362-4D98-9EE2-67EF361CFE6B}" type="pres">
      <dgm:prSet presAssocID="{1B310661-A850-4891-8154-C4B044664F20}" presName="compNode" presStyleCnt="0"/>
      <dgm:spPr/>
    </dgm:pt>
    <dgm:pt modelId="{4B24B3DE-6101-4191-B2B2-77857B6CE14F}" type="pres">
      <dgm:prSet presAssocID="{1B310661-A850-4891-8154-C4B044664F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DB925714-DEDE-4F84-A0B8-72CA226B6012}" type="pres">
      <dgm:prSet presAssocID="{1B310661-A850-4891-8154-C4B044664F20}" presName="iconSpace" presStyleCnt="0"/>
      <dgm:spPr/>
    </dgm:pt>
    <dgm:pt modelId="{D17D7114-354A-4319-8B1A-D783227D996D}" type="pres">
      <dgm:prSet presAssocID="{1B310661-A850-4891-8154-C4B044664F20}" presName="parTx" presStyleLbl="revTx" presStyleIdx="2" presStyleCnt="8">
        <dgm:presLayoutVars>
          <dgm:chMax val="0"/>
          <dgm:chPref val="0"/>
        </dgm:presLayoutVars>
      </dgm:prSet>
      <dgm:spPr/>
    </dgm:pt>
    <dgm:pt modelId="{CCC82FF3-3668-43C5-8CD8-3A07184CCCF3}" type="pres">
      <dgm:prSet presAssocID="{1B310661-A850-4891-8154-C4B044664F20}" presName="txSpace" presStyleCnt="0"/>
      <dgm:spPr/>
    </dgm:pt>
    <dgm:pt modelId="{CAE8A54B-3F76-495C-B540-BA66A2D007C2}" type="pres">
      <dgm:prSet presAssocID="{1B310661-A850-4891-8154-C4B044664F20}" presName="desTx" presStyleLbl="revTx" presStyleIdx="3" presStyleCnt="8">
        <dgm:presLayoutVars/>
      </dgm:prSet>
      <dgm:spPr/>
    </dgm:pt>
    <dgm:pt modelId="{2495311F-338A-4592-AF40-6840A322C8C1}" type="pres">
      <dgm:prSet presAssocID="{7EACDA91-96F7-49DB-97FF-DF690776EC7E}" presName="sibTrans" presStyleCnt="0"/>
      <dgm:spPr/>
    </dgm:pt>
    <dgm:pt modelId="{4E8F05E7-0D95-4C34-A520-BCC2D1E6617A}" type="pres">
      <dgm:prSet presAssocID="{616A4762-A406-40D0-AB86-BCE00ED3DB20}" presName="compNode" presStyleCnt="0"/>
      <dgm:spPr/>
    </dgm:pt>
    <dgm:pt modelId="{E4E066EC-81ED-4CF0-B3FA-D3233456835E}" type="pres">
      <dgm:prSet presAssocID="{616A4762-A406-40D0-AB86-BCE00ED3DB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"/>
        </a:ext>
      </dgm:extLst>
    </dgm:pt>
    <dgm:pt modelId="{519C47C4-6E59-4DC5-955E-3DB6038721C9}" type="pres">
      <dgm:prSet presAssocID="{616A4762-A406-40D0-AB86-BCE00ED3DB20}" presName="iconSpace" presStyleCnt="0"/>
      <dgm:spPr/>
    </dgm:pt>
    <dgm:pt modelId="{EF84CD07-86D7-427E-B62F-8C171F09FC2B}" type="pres">
      <dgm:prSet presAssocID="{616A4762-A406-40D0-AB86-BCE00ED3DB20}" presName="parTx" presStyleLbl="revTx" presStyleIdx="4" presStyleCnt="8">
        <dgm:presLayoutVars>
          <dgm:chMax val="0"/>
          <dgm:chPref val="0"/>
        </dgm:presLayoutVars>
      </dgm:prSet>
      <dgm:spPr/>
    </dgm:pt>
    <dgm:pt modelId="{412F67E1-37E7-4D21-BE94-750FF9929F56}" type="pres">
      <dgm:prSet presAssocID="{616A4762-A406-40D0-AB86-BCE00ED3DB20}" presName="txSpace" presStyleCnt="0"/>
      <dgm:spPr/>
    </dgm:pt>
    <dgm:pt modelId="{79341DBD-2D13-414D-B773-48CF8B67452C}" type="pres">
      <dgm:prSet presAssocID="{616A4762-A406-40D0-AB86-BCE00ED3DB20}" presName="desTx" presStyleLbl="revTx" presStyleIdx="5" presStyleCnt="8">
        <dgm:presLayoutVars/>
      </dgm:prSet>
      <dgm:spPr/>
    </dgm:pt>
    <dgm:pt modelId="{67AF9F57-6416-4958-ABCF-E4F128AB7882}" type="pres">
      <dgm:prSet presAssocID="{3F873BAC-CF18-4FA9-991D-A5BD5721D896}" presName="sibTrans" presStyleCnt="0"/>
      <dgm:spPr/>
    </dgm:pt>
    <dgm:pt modelId="{D3BC6038-3CB3-47FE-A924-688AEDA49189}" type="pres">
      <dgm:prSet presAssocID="{FA93FB09-4648-4777-ACAC-2A892126CEC6}" presName="compNode" presStyleCnt="0"/>
      <dgm:spPr/>
    </dgm:pt>
    <dgm:pt modelId="{8F942178-DD98-4E11-BECB-4E49056DA86B}" type="pres">
      <dgm:prSet presAssocID="{FA93FB09-4648-4777-ACAC-2A892126CE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4C65E94-70FE-43A6-B10A-138B5727BB22}" type="pres">
      <dgm:prSet presAssocID="{FA93FB09-4648-4777-ACAC-2A892126CEC6}" presName="iconSpace" presStyleCnt="0"/>
      <dgm:spPr/>
    </dgm:pt>
    <dgm:pt modelId="{DFA4790B-2D8F-43F9-B855-A12D510A3FDB}" type="pres">
      <dgm:prSet presAssocID="{FA93FB09-4648-4777-ACAC-2A892126CEC6}" presName="parTx" presStyleLbl="revTx" presStyleIdx="6" presStyleCnt="8">
        <dgm:presLayoutVars>
          <dgm:chMax val="0"/>
          <dgm:chPref val="0"/>
        </dgm:presLayoutVars>
      </dgm:prSet>
      <dgm:spPr/>
    </dgm:pt>
    <dgm:pt modelId="{3F8E8591-A4B1-4BD9-A3E7-B01DF7B795DE}" type="pres">
      <dgm:prSet presAssocID="{FA93FB09-4648-4777-ACAC-2A892126CEC6}" presName="txSpace" presStyleCnt="0"/>
      <dgm:spPr/>
    </dgm:pt>
    <dgm:pt modelId="{806FBDA5-A1DF-4DBE-ADDC-8E957503514D}" type="pres">
      <dgm:prSet presAssocID="{FA93FB09-4648-4777-ACAC-2A892126CEC6}" presName="desTx" presStyleLbl="revTx" presStyleIdx="7" presStyleCnt="8">
        <dgm:presLayoutVars/>
      </dgm:prSet>
      <dgm:spPr/>
    </dgm:pt>
  </dgm:ptLst>
  <dgm:cxnLst>
    <dgm:cxn modelId="{BFDDDA05-1BD2-42D7-ABCE-F7C37750741A}" type="presOf" srcId="{46A8E532-4061-4D86-91CB-2F7A204B6B55}" destId="{F4109CBB-DF4A-437A-B4C1-A2A41D8E6930}" srcOrd="0" destOrd="0" presId="urn:microsoft.com/office/officeart/2018/2/layout/IconLabelDescriptionList"/>
    <dgm:cxn modelId="{EE215E21-711A-4258-A0F8-D7FB5FA9CD07}" srcId="{FA93FB09-4648-4777-ACAC-2A892126CEC6}" destId="{EFA63CBF-5623-4E01-841E-EB0D50A7FA64}" srcOrd="0" destOrd="0" parTransId="{FBB2BBE7-0446-4D12-BDD6-E8E02CAA6B7A}" sibTransId="{EFD0994A-CF25-45F6-BC03-00DAF2F96776}"/>
    <dgm:cxn modelId="{9F274233-FDA9-4BDE-855A-DA6E9F80E46C}" srcId="{35CF8864-C194-46C8-B56E-EAE3915DB81D}" destId="{46A8E532-4061-4D86-91CB-2F7A204B6B55}" srcOrd="0" destOrd="0" parTransId="{FA5DD5D6-92AB-4079-9734-1AC4010054C6}" sibTransId="{12109A97-7FBB-41D2-91E7-87D838758B43}"/>
    <dgm:cxn modelId="{ABC06760-326B-4096-B8B7-9C1692F9C048}" type="presOf" srcId="{35CF8864-C194-46C8-B56E-EAE3915DB81D}" destId="{F1902853-2DFD-4AE0-BC9D-58F4C1F6B43E}" srcOrd="0" destOrd="0" presId="urn:microsoft.com/office/officeart/2018/2/layout/IconLabelDescriptionList"/>
    <dgm:cxn modelId="{8665449A-FE4D-4354-9D5A-AFDEEB560572}" srcId="{35CF8864-C194-46C8-B56E-EAE3915DB81D}" destId="{616A4762-A406-40D0-AB86-BCE00ED3DB20}" srcOrd="2" destOrd="0" parTransId="{A4DC4C7C-8FF1-4A99-B1C3-69338B02183C}" sibTransId="{3F873BAC-CF18-4FA9-991D-A5BD5721D896}"/>
    <dgm:cxn modelId="{2A0783AA-CEFB-4DC4-BD24-3131F2362E2E}" type="presOf" srcId="{616A4762-A406-40D0-AB86-BCE00ED3DB20}" destId="{EF84CD07-86D7-427E-B62F-8C171F09FC2B}" srcOrd="0" destOrd="0" presId="urn:microsoft.com/office/officeart/2018/2/layout/IconLabelDescriptionList"/>
    <dgm:cxn modelId="{B4D07AC2-45D7-464E-88BF-874BD9CD30CA}" type="presOf" srcId="{1B310661-A850-4891-8154-C4B044664F20}" destId="{D17D7114-354A-4319-8B1A-D783227D996D}" srcOrd="0" destOrd="0" presId="urn:microsoft.com/office/officeart/2018/2/layout/IconLabelDescriptionList"/>
    <dgm:cxn modelId="{2BB3F3D1-1302-43ED-B537-5BEBA552CA0B}" type="presOf" srcId="{EFA63CBF-5623-4E01-841E-EB0D50A7FA64}" destId="{806FBDA5-A1DF-4DBE-ADDC-8E957503514D}" srcOrd="0" destOrd="0" presId="urn:microsoft.com/office/officeart/2018/2/layout/IconLabelDescriptionList"/>
    <dgm:cxn modelId="{88C018F1-FA72-435F-8271-C6B2E043021D}" srcId="{35CF8864-C194-46C8-B56E-EAE3915DB81D}" destId="{1B310661-A850-4891-8154-C4B044664F20}" srcOrd="1" destOrd="0" parTransId="{29BD832D-BBF1-4379-A57B-1B4350040DE1}" sibTransId="{7EACDA91-96F7-49DB-97FF-DF690776EC7E}"/>
    <dgm:cxn modelId="{67FD92F1-C22F-4FB6-86CC-E1674E69A973}" type="presOf" srcId="{FA93FB09-4648-4777-ACAC-2A892126CEC6}" destId="{DFA4790B-2D8F-43F9-B855-A12D510A3FDB}" srcOrd="0" destOrd="0" presId="urn:microsoft.com/office/officeart/2018/2/layout/IconLabelDescriptionList"/>
    <dgm:cxn modelId="{6B6F40F6-4E22-4B85-BC8C-A00409B0FD3A}" srcId="{35CF8864-C194-46C8-B56E-EAE3915DB81D}" destId="{FA93FB09-4648-4777-ACAC-2A892126CEC6}" srcOrd="3" destOrd="0" parTransId="{2872DFEC-90A5-4E7B-9E1E-6AC7DA92A825}" sibTransId="{ACA9C46E-DB2C-4071-8E27-7A75CBF90157}"/>
    <dgm:cxn modelId="{105E7CE5-913E-4C46-8759-3715D570EB6A}" type="presParOf" srcId="{F1902853-2DFD-4AE0-BC9D-58F4C1F6B43E}" destId="{ECC25CF8-465A-4EE8-AFB0-BEB409A1AA4A}" srcOrd="0" destOrd="0" presId="urn:microsoft.com/office/officeart/2018/2/layout/IconLabelDescriptionList"/>
    <dgm:cxn modelId="{026556E5-5E0C-47FD-A472-B09E0FD3A11A}" type="presParOf" srcId="{ECC25CF8-465A-4EE8-AFB0-BEB409A1AA4A}" destId="{C9B66495-5012-4AFB-887B-FD45B12B0FD3}" srcOrd="0" destOrd="0" presId="urn:microsoft.com/office/officeart/2018/2/layout/IconLabelDescriptionList"/>
    <dgm:cxn modelId="{6C060641-9E58-4607-BC05-A06D6A52ADC9}" type="presParOf" srcId="{ECC25CF8-465A-4EE8-AFB0-BEB409A1AA4A}" destId="{941004F5-3A91-44E4-B3AB-4B16D1627DC6}" srcOrd="1" destOrd="0" presId="urn:microsoft.com/office/officeart/2018/2/layout/IconLabelDescriptionList"/>
    <dgm:cxn modelId="{BC9A16D5-9411-424D-B58A-8CEA01229DBD}" type="presParOf" srcId="{ECC25CF8-465A-4EE8-AFB0-BEB409A1AA4A}" destId="{F4109CBB-DF4A-437A-B4C1-A2A41D8E6930}" srcOrd="2" destOrd="0" presId="urn:microsoft.com/office/officeart/2018/2/layout/IconLabelDescriptionList"/>
    <dgm:cxn modelId="{61BBBFBE-0982-4EF0-8F4F-F1C5B7474805}" type="presParOf" srcId="{ECC25CF8-465A-4EE8-AFB0-BEB409A1AA4A}" destId="{BC267675-E0F6-46D0-8182-CE406A9B133C}" srcOrd="3" destOrd="0" presId="urn:microsoft.com/office/officeart/2018/2/layout/IconLabelDescriptionList"/>
    <dgm:cxn modelId="{4775F1B6-EC56-4F23-B97E-64433792EE85}" type="presParOf" srcId="{ECC25CF8-465A-4EE8-AFB0-BEB409A1AA4A}" destId="{2DAA2A72-6CB9-49DB-8DD5-401B4FDFD3AF}" srcOrd="4" destOrd="0" presId="urn:microsoft.com/office/officeart/2018/2/layout/IconLabelDescriptionList"/>
    <dgm:cxn modelId="{EB2B0B4C-E101-4D7E-BC3D-7C4BC52BB1F4}" type="presParOf" srcId="{F1902853-2DFD-4AE0-BC9D-58F4C1F6B43E}" destId="{598701E9-C014-410C-BF2F-2B1E767A7EDB}" srcOrd="1" destOrd="0" presId="urn:microsoft.com/office/officeart/2018/2/layout/IconLabelDescriptionList"/>
    <dgm:cxn modelId="{F2269B66-751F-4D88-AF9C-86FC174E300A}" type="presParOf" srcId="{F1902853-2DFD-4AE0-BC9D-58F4C1F6B43E}" destId="{322427FD-E362-4D98-9EE2-67EF361CFE6B}" srcOrd="2" destOrd="0" presId="urn:microsoft.com/office/officeart/2018/2/layout/IconLabelDescriptionList"/>
    <dgm:cxn modelId="{8F770B98-73E4-46D4-8971-87A6876CF7E3}" type="presParOf" srcId="{322427FD-E362-4D98-9EE2-67EF361CFE6B}" destId="{4B24B3DE-6101-4191-B2B2-77857B6CE14F}" srcOrd="0" destOrd="0" presId="urn:microsoft.com/office/officeart/2018/2/layout/IconLabelDescriptionList"/>
    <dgm:cxn modelId="{C13CF680-8DB0-4277-A73C-3DBB160E2A92}" type="presParOf" srcId="{322427FD-E362-4D98-9EE2-67EF361CFE6B}" destId="{DB925714-DEDE-4F84-A0B8-72CA226B6012}" srcOrd="1" destOrd="0" presId="urn:microsoft.com/office/officeart/2018/2/layout/IconLabelDescriptionList"/>
    <dgm:cxn modelId="{6C28B9AF-B040-4141-98EF-9D30474D414C}" type="presParOf" srcId="{322427FD-E362-4D98-9EE2-67EF361CFE6B}" destId="{D17D7114-354A-4319-8B1A-D783227D996D}" srcOrd="2" destOrd="0" presId="urn:microsoft.com/office/officeart/2018/2/layout/IconLabelDescriptionList"/>
    <dgm:cxn modelId="{FE3F5118-6358-4277-B7AB-13E216C67A32}" type="presParOf" srcId="{322427FD-E362-4D98-9EE2-67EF361CFE6B}" destId="{CCC82FF3-3668-43C5-8CD8-3A07184CCCF3}" srcOrd="3" destOrd="0" presId="urn:microsoft.com/office/officeart/2018/2/layout/IconLabelDescriptionList"/>
    <dgm:cxn modelId="{06C4C868-5DE2-48C9-BAE0-A4B0B7DF3B16}" type="presParOf" srcId="{322427FD-E362-4D98-9EE2-67EF361CFE6B}" destId="{CAE8A54B-3F76-495C-B540-BA66A2D007C2}" srcOrd="4" destOrd="0" presId="urn:microsoft.com/office/officeart/2018/2/layout/IconLabelDescriptionList"/>
    <dgm:cxn modelId="{B90B7EEF-3876-4C9C-9F85-9A53DA7DA4DE}" type="presParOf" srcId="{F1902853-2DFD-4AE0-BC9D-58F4C1F6B43E}" destId="{2495311F-338A-4592-AF40-6840A322C8C1}" srcOrd="3" destOrd="0" presId="urn:microsoft.com/office/officeart/2018/2/layout/IconLabelDescriptionList"/>
    <dgm:cxn modelId="{41BB4A7A-BA89-42C2-8B67-D153AA4BC6A3}" type="presParOf" srcId="{F1902853-2DFD-4AE0-BC9D-58F4C1F6B43E}" destId="{4E8F05E7-0D95-4C34-A520-BCC2D1E6617A}" srcOrd="4" destOrd="0" presId="urn:microsoft.com/office/officeart/2018/2/layout/IconLabelDescriptionList"/>
    <dgm:cxn modelId="{C393310B-709F-444B-9878-F85B5E9103DF}" type="presParOf" srcId="{4E8F05E7-0D95-4C34-A520-BCC2D1E6617A}" destId="{E4E066EC-81ED-4CF0-B3FA-D3233456835E}" srcOrd="0" destOrd="0" presId="urn:microsoft.com/office/officeart/2018/2/layout/IconLabelDescriptionList"/>
    <dgm:cxn modelId="{DA5430C9-2B13-4DB9-9DC6-63A5DE470A33}" type="presParOf" srcId="{4E8F05E7-0D95-4C34-A520-BCC2D1E6617A}" destId="{519C47C4-6E59-4DC5-955E-3DB6038721C9}" srcOrd="1" destOrd="0" presId="urn:microsoft.com/office/officeart/2018/2/layout/IconLabelDescriptionList"/>
    <dgm:cxn modelId="{402B0048-CFE8-4A3F-A43C-18A2DF794A2D}" type="presParOf" srcId="{4E8F05E7-0D95-4C34-A520-BCC2D1E6617A}" destId="{EF84CD07-86D7-427E-B62F-8C171F09FC2B}" srcOrd="2" destOrd="0" presId="urn:microsoft.com/office/officeart/2018/2/layout/IconLabelDescriptionList"/>
    <dgm:cxn modelId="{C5A220BE-0C99-4797-807B-7E2D2F98B2E3}" type="presParOf" srcId="{4E8F05E7-0D95-4C34-A520-BCC2D1E6617A}" destId="{412F67E1-37E7-4D21-BE94-750FF9929F56}" srcOrd="3" destOrd="0" presId="urn:microsoft.com/office/officeart/2018/2/layout/IconLabelDescriptionList"/>
    <dgm:cxn modelId="{A9EFB755-D97A-479B-B85F-6AE898EFF3B2}" type="presParOf" srcId="{4E8F05E7-0D95-4C34-A520-BCC2D1E6617A}" destId="{79341DBD-2D13-414D-B773-48CF8B67452C}" srcOrd="4" destOrd="0" presId="urn:microsoft.com/office/officeart/2018/2/layout/IconLabelDescriptionList"/>
    <dgm:cxn modelId="{60E1B981-FA4D-46B3-B0FF-110A4DB12149}" type="presParOf" srcId="{F1902853-2DFD-4AE0-BC9D-58F4C1F6B43E}" destId="{67AF9F57-6416-4958-ABCF-E4F128AB7882}" srcOrd="5" destOrd="0" presId="urn:microsoft.com/office/officeart/2018/2/layout/IconLabelDescriptionList"/>
    <dgm:cxn modelId="{BA862058-44C8-497E-959B-E07BF0E86522}" type="presParOf" srcId="{F1902853-2DFD-4AE0-BC9D-58F4C1F6B43E}" destId="{D3BC6038-3CB3-47FE-A924-688AEDA49189}" srcOrd="6" destOrd="0" presId="urn:microsoft.com/office/officeart/2018/2/layout/IconLabelDescriptionList"/>
    <dgm:cxn modelId="{3832AA73-DC6D-4CF1-AF2C-068F41C9E7A2}" type="presParOf" srcId="{D3BC6038-3CB3-47FE-A924-688AEDA49189}" destId="{8F942178-DD98-4E11-BECB-4E49056DA86B}" srcOrd="0" destOrd="0" presId="urn:microsoft.com/office/officeart/2018/2/layout/IconLabelDescriptionList"/>
    <dgm:cxn modelId="{A4B11E33-10A0-46CF-9307-06A4D8412FCB}" type="presParOf" srcId="{D3BC6038-3CB3-47FE-A924-688AEDA49189}" destId="{B4C65E94-70FE-43A6-B10A-138B5727BB22}" srcOrd="1" destOrd="0" presId="urn:microsoft.com/office/officeart/2018/2/layout/IconLabelDescriptionList"/>
    <dgm:cxn modelId="{A4060269-5C68-4433-8BB7-3093461848DA}" type="presParOf" srcId="{D3BC6038-3CB3-47FE-A924-688AEDA49189}" destId="{DFA4790B-2D8F-43F9-B855-A12D510A3FDB}" srcOrd="2" destOrd="0" presId="urn:microsoft.com/office/officeart/2018/2/layout/IconLabelDescriptionList"/>
    <dgm:cxn modelId="{FD32D6B8-5A1E-4A4F-ACAA-5085F9A1901D}" type="presParOf" srcId="{D3BC6038-3CB3-47FE-A924-688AEDA49189}" destId="{3F8E8591-A4B1-4BD9-A3E7-B01DF7B795DE}" srcOrd="3" destOrd="0" presId="urn:microsoft.com/office/officeart/2018/2/layout/IconLabelDescriptionList"/>
    <dgm:cxn modelId="{8EFADEE8-7668-4E3E-B51D-2617B2E5A12C}" type="presParOf" srcId="{D3BC6038-3CB3-47FE-A924-688AEDA49189}" destId="{806FBDA5-A1DF-4DBE-ADDC-8E957503514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8EFE4E-CA73-4745-AB21-01D27F3E369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C1DE36-D667-43D8-AF12-E5615321614C}">
      <dgm:prSet/>
      <dgm:spPr/>
      <dgm:t>
        <a:bodyPr/>
        <a:lstStyle/>
        <a:p>
          <a:r>
            <a:rPr lang="en-US"/>
            <a:t>Pro: More Secure</a:t>
          </a:r>
        </a:p>
      </dgm:t>
    </dgm:pt>
    <dgm:pt modelId="{52694095-F39D-43CF-89E3-1AE221DF8A57}" type="parTrans" cxnId="{62FEF6AA-5746-4970-BCC3-8019D984FBE1}">
      <dgm:prSet/>
      <dgm:spPr/>
      <dgm:t>
        <a:bodyPr/>
        <a:lstStyle/>
        <a:p>
          <a:endParaRPr lang="en-US"/>
        </a:p>
      </dgm:t>
    </dgm:pt>
    <dgm:pt modelId="{756AB700-509B-4DF1-B7CE-BB33C706982D}" type="sibTrans" cxnId="{62FEF6AA-5746-4970-BCC3-8019D984FBE1}">
      <dgm:prSet/>
      <dgm:spPr/>
      <dgm:t>
        <a:bodyPr/>
        <a:lstStyle/>
        <a:p>
          <a:endParaRPr lang="en-US"/>
        </a:p>
      </dgm:t>
    </dgm:pt>
    <dgm:pt modelId="{2503AC2C-74E5-4DD9-8A53-EBC3D7B5A222}">
      <dgm:prSet/>
      <dgm:spPr/>
      <dgm:t>
        <a:bodyPr/>
        <a:lstStyle/>
        <a:p>
          <a:r>
            <a:rPr lang="en-US"/>
            <a:t>Pro: Editable by non-programmer (LiveOps)</a:t>
          </a:r>
        </a:p>
      </dgm:t>
    </dgm:pt>
    <dgm:pt modelId="{FD415329-CAB9-4C99-8F3C-5BB4AB0D3976}" type="parTrans" cxnId="{E78C8C16-0223-4979-8AD7-C9A596027C7B}">
      <dgm:prSet/>
      <dgm:spPr/>
      <dgm:t>
        <a:bodyPr/>
        <a:lstStyle/>
        <a:p>
          <a:endParaRPr lang="en-US"/>
        </a:p>
      </dgm:t>
    </dgm:pt>
    <dgm:pt modelId="{3BA1695C-C8EC-47E7-9BF6-E52B3F5169EB}" type="sibTrans" cxnId="{E78C8C16-0223-4979-8AD7-C9A596027C7B}">
      <dgm:prSet/>
      <dgm:spPr/>
      <dgm:t>
        <a:bodyPr/>
        <a:lstStyle/>
        <a:p>
          <a:endParaRPr lang="en-US"/>
        </a:p>
      </dgm:t>
    </dgm:pt>
    <dgm:pt modelId="{27A056EB-1D29-4C13-8EC3-4BE8EDE1B129}">
      <dgm:prSet/>
      <dgm:spPr/>
      <dgm:t>
        <a:bodyPr/>
        <a:lstStyle/>
        <a:p>
          <a:r>
            <a:rPr lang="en-US"/>
            <a:t>Con?: Remote Config is read-only from client</a:t>
          </a:r>
        </a:p>
      </dgm:t>
    </dgm:pt>
    <dgm:pt modelId="{2557D492-8A41-4F8C-9D88-5B8C9FEF5A63}" type="parTrans" cxnId="{D5EBE382-F136-4341-AC65-3EE920FD4344}">
      <dgm:prSet/>
      <dgm:spPr/>
      <dgm:t>
        <a:bodyPr/>
        <a:lstStyle/>
        <a:p>
          <a:endParaRPr lang="en-US"/>
        </a:p>
      </dgm:t>
    </dgm:pt>
    <dgm:pt modelId="{A115D184-1AEE-426D-A08F-163C61582C22}" type="sibTrans" cxnId="{D5EBE382-F136-4341-AC65-3EE920FD4344}">
      <dgm:prSet/>
      <dgm:spPr/>
      <dgm:t>
        <a:bodyPr/>
        <a:lstStyle/>
        <a:p>
          <a:endParaRPr lang="en-US"/>
        </a:p>
      </dgm:t>
    </dgm:pt>
    <dgm:pt modelId="{C568FDED-A832-4EF2-8C08-B7639BE56B11}">
      <dgm:prSet/>
      <dgm:spPr/>
      <dgm:t>
        <a:bodyPr/>
        <a:lstStyle/>
        <a:p>
          <a:r>
            <a:rPr lang="en-US"/>
            <a:t>Con?: Remote Analytics are write-only from client</a:t>
          </a:r>
        </a:p>
      </dgm:t>
    </dgm:pt>
    <dgm:pt modelId="{78D092FE-25E9-4F95-8EA2-C4E3B5637BA2}" type="parTrans" cxnId="{8229A80B-FB74-47DB-AA5E-6D1218FC0401}">
      <dgm:prSet/>
      <dgm:spPr/>
      <dgm:t>
        <a:bodyPr/>
        <a:lstStyle/>
        <a:p>
          <a:endParaRPr lang="en-US"/>
        </a:p>
      </dgm:t>
    </dgm:pt>
    <dgm:pt modelId="{94F6EDA7-6B8B-4AF0-9343-8A4C27537F8A}" type="sibTrans" cxnId="{8229A80B-FB74-47DB-AA5E-6D1218FC0401}">
      <dgm:prSet/>
      <dgm:spPr/>
      <dgm:t>
        <a:bodyPr/>
        <a:lstStyle/>
        <a:p>
          <a:endParaRPr lang="en-US"/>
        </a:p>
      </dgm:t>
    </dgm:pt>
    <dgm:pt modelId="{3A605E86-9A2A-4AC6-9718-999E4E54AB5B}">
      <dgm:prSet/>
      <dgm:spPr/>
      <dgm:t>
        <a:bodyPr/>
        <a:lstStyle/>
        <a:p>
          <a:r>
            <a:rPr lang="en-US"/>
            <a:t>Con: More complicated set up</a:t>
          </a:r>
        </a:p>
      </dgm:t>
    </dgm:pt>
    <dgm:pt modelId="{BEE7C3F0-6C31-4FAC-BC71-3451DE66C177}" type="parTrans" cxnId="{250EF236-1A3B-4929-AC9D-AC2E9636F9CD}">
      <dgm:prSet/>
      <dgm:spPr/>
      <dgm:t>
        <a:bodyPr/>
        <a:lstStyle/>
        <a:p>
          <a:endParaRPr lang="en-US"/>
        </a:p>
      </dgm:t>
    </dgm:pt>
    <dgm:pt modelId="{D3A51FD0-1D56-49CF-A192-27B063B43F46}" type="sibTrans" cxnId="{250EF236-1A3B-4929-AC9D-AC2E9636F9CD}">
      <dgm:prSet/>
      <dgm:spPr/>
      <dgm:t>
        <a:bodyPr/>
        <a:lstStyle/>
        <a:p>
          <a:endParaRPr lang="en-US"/>
        </a:p>
      </dgm:t>
    </dgm:pt>
    <dgm:pt modelId="{622A0A4A-1CA4-4EF5-87CB-97F12C59A07B}">
      <dgm:prSet/>
      <dgm:spPr/>
      <dgm:t>
        <a:bodyPr/>
        <a:lstStyle/>
        <a:p>
          <a:r>
            <a:rPr lang="en-US"/>
            <a:t>Con: Dependent on remote service uptime/accessibility</a:t>
          </a:r>
        </a:p>
      </dgm:t>
    </dgm:pt>
    <dgm:pt modelId="{3F3AB183-12C7-48EC-8A7A-8D0F6AE3608B}" type="parTrans" cxnId="{67316A53-A9DF-47DF-83F6-621F5E93D67D}">
      <dgm:prSet/>
      <dgm:spPr/>
      <dgm:t>
        <a:bodyPr/>
        <a:lstStyle/>
        <a:p>
          <a:endParaRPr lang="en-US"/>
        </a:p>
      </dgm:t>
    </dgm:pt>
    <dgm:pt modelId="{EB145F26-C720-4521-AC25-F694525343DD}" type="sibTrans" cxnId="{67316A53-A9DF-47DF-83F6-621F5E93D67D}">
      <dgm:prSet/>
      <dgm:spPr/>
      <dgm:t>
        <a:bodyPr/>
        <a:lstStyle/>
        <a:p>
          <a:endParaRPr lang="en-US"/>
        </a:p>
      </dgm:t>
    </dgm:pt>
    <dgm:pt modelId="{93DA2A4E-B82E-4080-B6E0-067505E0E36D}">
      <dgm:prSet/>
      <dgm:spPr/>
      <dgm:t>
        <a:bodyPr/>
        <a:lstStyle/>
        <a:p>
          <a:r>
            <a:rPr lang="en-US"/>
            <a:t>Con: Updates to API and dashboard can break existing titles</a:t>
          </a:r>
        </a:p>
      </dgm:t>
    </dgm:pt>
    <dgm:pt modelId="{F6A094ED-884E-4C21-AEB4-3FA133D4D2DA}" type="parTrans" cxnId="{330EAD26-81A7-44CA-8CD0-DD4F28493029}">
      <dgm:prSet/>
      <dgm:spPr/>
      <dgm:t>
        <a:bodyPr/>
        <a:lstStyle/>
        <a:p>
          <a:endParaRPr lang="en-US"/>
        </a:p>
      </dgm:t>
    </dgm:pt>
    <dgm:pt modelId="{38B1852F-69A8-4A5F-B33B-E5DCBDE26F60}" type="sibTrans" cxnId="{330EAD26-81A7-44CA-8CD0-DD4F28493029}">
      <dgm:prSet/>
      <dgm:spPr/>
      <dgm:t>
        <a:bodyPr/>
        <a:lstStyle/>
        <a:p>
          <a:endParaRPr lang="en-US"/>
        </a:p>
      </dgm:t>
    </dgm:pt>
    <dgm:pt modelId="{0005454E-AF98-447A-B88D-55CE8422EDB5}" type="pres">
      <dgm:prSet presAssocID="{B88EFE4E-CA73-4745-AB21-01D27F3E369F}" presName="Name0" presStyleCnt="0">
        <dgm:presLayoutVars>
          <dgm:dir/>
          <dgm:resizeHandles val="exact"/>
        </dgm:presLayoutVars>
      </dgm:prSet>
      <dgm:spPr/>
    </dgm:pt>
    <dgm:pt modelId="{48178886-C795-41A5-839F-B505FA707142}" type="pres">
      <dgm:prSet presAssocID="{A5C1DE36-D667-43D8-AF12-E5615321614C}" presName="node" presStyleLbl="node1" presStyleIdx="0" presStyleCnt="7">
        <dgm:presLayoutVars>
          <dgm:bulletEnabled val="1"/>
        </dgm:presLayoutVars>
      </dgm:prSet>
      <dgm:spPr/>
    </dgm:pt>
    <dgm:pt modelId="{F7FE5071-3A84-4F7C-A97D-A602E9B9F43F}" type="pres">
      <dgm:prSet presAssocID="{756AB700-509B-4DF1-B7CE-BB33C706982D}" presName="sibTrans" presStyleLbl="sibTrans1D1" presStyleIdx="0" presStyleCnt="6"/>
      <dgm:spPr/>
    </dgm:pt>
    <dgm:pt modelId="{919827F3-465D-48CA-9EE0-4BBC8214825D}" type="pres">
      <dgm:prSet presAssocID="{756AB700-509B-4DF1-B7CE-BB33C706982D}" presName="connectorText" presStyleLbl="sibTrans1D1" presStyleIdx="0" presStyleCnt="6"/>
      <dgm:spPr/>
    </dgm:pt>
    <dgm:pt modelId="{1FFF66A6-49C1-46D9-B8FE-61D33EB621A9}" type="pres">
      <dgm:prSet presAssocID="{2503AC2C-74E5-4DD9-8A53-EBC3D7B5A222}" presName="node" presStyleLbl="node1" presStyleIdx="1" presStyleCnt="7">
        <dgm:presLayoutVars>
          <dgm:bulletEnabled val="1"/>
        </dgm:presLayoutVars>
      </dgm:prSet>
      <dgm:spPr/>
    </dgm:pt>
    <dgm:pt modelId="{623EAED0-EABC-4188-9A7D-E7AECD3A9707}" type="pres">
      <dgm:prSet presAssocID="{3BA1695C-C8EC-47E7-9BF6-E52B3F5169EB}" presName="sibTrans" presStyleLbl="sibTrans1D1" presStyleIdx="1" presStyleCnt="6"/>
      <dgm:spPr/>
    </dgm:pt>
    <dgm:pt modelId="{9A170DA7-CE76-43FF-B5E2-ABE04A0F36E9}" type="pres">
      <dgm:prSet presAssocID="{3BA1695C-C8EC-47E7-9BF6-E52B3F5169EB}" presName="connectorText" presStyleLbl="sibTrans1D1" presStyleIdx="1" presStyleCnt="6"/>
      <dgm:spPr/>
    </dgm:pt>
    <dgm:pt modelId="{4B918847-9C7C-4100-90DB-502BFE75AB7F}" type="pres">
      <dgm:prSet presAssocID="{27A056EB-1D29-4C13-8EC3-4BE8EDE1B129}" presName="node" presStyleLbl="node1" presStyleIdx="2" presStyleCnt="7">
        <dgm:presLayoutVars>
          <dgm:bulletEnabled val="1"/>
        </dgm:presLayoutVars>
      </dgm:prSet>
      <dgm:spPr/>
    </dgm:pt>
    <dgm:pt modelId="{F004E99A-0241-4FB4-96D0-839EBAC99885}" type="pres">
      <dgm:prSet presAssocID="{A115D184-1AEE-426D-A08F-163C61582C22}" presName="sibTrans" presStyleLbl="sibTrans1D1" presStyleIdx="2" presStyleCnt="6"/>
      <dgm:spPr/>
    </dgm:pt>
    <dgm:pt modelId="{DE97C4B1-C0CC-41A3-B9D1-05532E5E3EC6}" type="pres">
      <dgm:prSet presAssocID="{A115D184-1AEE-426D-A08F-163C61582C22}" presName="connectorText" presStyleLbl="sibTrans1D1" presStyleIdx="2" presStyleCnt="6"/>
      <dgm:spPr/>
    </dgm:pt>
    <dgm:pt modelId="{461BBC44-FB3E-4DDF-B7A7-FF34C60A21A1}" type="pres">
      <dgm:prSet presAssocID="{C568FDED-A832-4EF2-8C08-B7639BE56B11}" presName="node" presStyleLbl="node1" presStyleIdx="3" presStyleCnt="7">
        <dgm:presLayoutVars>
          <dgm:bulletEnabled val="1"/>
        </dgm:presLayoutVars>
      </dgm:prSet>
      <dgm:spPr/>
    </dgm:pt>
    <dgm:pt modelId="{A8DB7AFA-3434-4A91-B7A7-596F75285293}" type="pres">
      <dgm:prSet presAssocID="{94F6EDA7-6B8B-4AF0-9343-8A4C27537F8A}" presName="sibTrans" presStyleLbl="sibTrans1D1" presStyleIdx="3" presStyleCnt="6"/>
      <dgm:spPr/>
    </dgm:pt>
    <dgm:pt modelId="{B0926A54-2D15-477A-B174-2C6A0A695341}" type="pres">
      <dgm:prSet presAssocID="{94F6EDA7-6B8B-4AF0-9343-8A4C27537F8A}" presName="connectorText" presStyleLbl="sibTrans1D1" presStyleIdx="3" presStyleCnt="6"/>
      <dgm:spPr/>
    </dgm:pt>
    <dgm:pt modelId="{22F1444A-6D76-4CBD-9862-125C99107076}" type="pres">
      <dgm:prSet presAssocID="{3A605E86-9A2A-4AC6-9718-999E4E54AB5B}" presName="node" presStyleLbl="node1" presStyleIdx="4" presStyleCnt="7">
        <dgm:presLayoutVars>
          <dgm:bulletEnabled val="1"/>
        </dgm:presLayoutVars>
      </dgm:prSet>
      <dgm:spPr/>
    </dgm:pt>
    <dgm:pt modelId="{AF54646D-8D6B-4D22-8E50-87BA7FA5451D}" type="pres">
      <dgm:prSet presAssocID="{D3A51FD0-1D56-49CF-A192-27B063B43F46}" presName="sibTrans" presStyleLbl="sibTrans1D1" presStyleIdx="4" presStyleCnt="6"/>
      <dgm:spPr/>
    </dgm:pt>
    <dgm:pt modelId="{ABBB18CC-3AE9-4033-A8B2-72AE781DC380}" type="pres">
      <dgm:prSet presAssocID="{D3A51FD0-1D56-49CF-A192-27B063B43F46}" presName="connectorText" presStyleLbl="sibTrans1D1" presStyleIdx="4" presStyleCnt="6"/>
      <dgm:spPr/>
    </dgm:pt>
    <dgm:pt modelId="{AA697DD8-3B80-465B-9512-AF749F2CF1D6}" type="pres">
      <dgm:prSet presAssocID="{622A0A4A-1CA4-4EF5-87CB-97F12C59A07B}" presName="node" presStyleLbl="node1" presStyleIdx="5" presStyleCnt="7">
        <dgm:presLayoutVars>
          <dgm:bulletEnabled val="1"/>
        </dgm:presLayoutVars>
      </dgm:prSet>
      <dgm:spPr/>
    </dgm:pt>
    <dgm:pt modelId="{C0E1FBB3-FBA1-4147-9489-2E2CA9CB4546}" type="pres">
      <dgm:prSet presAssocID="{EB145F26-C720-4521-AC25-F694525343DD}" presName="sibTrans" presStyleLbl="sibTrans1D1" presStyleIdx="5" presStyleCnt="6"/>
      <dgm:spPr/>
    </dgm:pt>
    <dgm:pt modelId="{C1C550E6-8AFF-48CF-A947-97CFEB598EB0}" type="pres">
      <dgm:prSet presAssocID="{EB145F26-C720-4521-AC25-F694525343DD}" presName="connectorText" presStyleLbl="sibTrans1D1" presStyleIdx="5" presStyleCnt="6"/>
      <dgm:spPr/>
    </dgm:pt>
    <dgm:pt modelId="{7E8FB21E-5547-445A-A385-A257B63D71A9}" type="pres">
      <dgm:prSet presAssocID="{93DA2A4E-B82E-4080-B6E0-067505E0E36D}" presName="node" presStyleLbl="node1" presStyleIdx="6" presStyleCnt="7">
        <dgm:presLayoutVars>
          <dgm:bulletEnabled val="1"/>
        </dgm:presLayoutVars>
      </dgm:prSet>
      <dgm:spPr/>
    </dgm:pt>
  </dgm:ptLst>
  <dgm:cxnLst>
    <dgm:cxn modelId="{8229A80B-FB74-47DB-AA5E-6D1218FC0401}" srcId="{B88EFE4E-CA73-4745-AB21-01D27F3E369F}" destId="{C568FDED-A832-4EF2-8C08-B7639BE56B11}" srcOrd="3" destOrd="0" parTransId="{78D092FE-25E9-4F95-8EA2-C4E3B5637BA2}" sibTransId="{94F6EDA7-6B8B-4AF0-9343-8A4C27537F8A}"/>
    <dgm:cxn modelId="{E78C8C16-0223-4979-8AD7-C9A596027C7B}" srcId="{B88EFE4E-CA73-4745-AB21-01D27F3E369F}" destId="{2503AC2C-74E5-4DD9-8A53-EBC3D7B5A222}" srcOrd="1" destOrd="0" parTransId="{FD415329-CAB9-4C99-8F3C-5BB4AB0D3976}" sibTransId="{3BA1695C-C8EC-47E7-9BF6-E52B3F5169EB}"/>
    <dgm:cxn modelId="{330EAD26-81A7-44CA-8CD0-DD4F28493029}" srcId="{B88EFE4E-CA73-4745-AB21-01D27F3E369F}" destId="{93DA2A4E-B82E-4080-B6E0-067505E0E36D}" srcOrd="6" destOrd="0" parTransId="{F6A094ED-884E-4C21-AEB4-3FA133D4D2DA}" sibTransId="{38B1852F-69A8-4A5F-B33B-E5DCBDE26F60}"/>
    <dgm:cxn modelId="{250EF236-1A3B-4929-AC9D-AC2E9636F9CD}" srcId="{B88EFE4E-CA73-4745-AB21-01D27F3E369F}" destId="{3A605E86-9A2A-4AC6-9718-999E4E54AB5B}" srcOrd="4" destOrd="0" parTransId="{BEE7C3F0-6C31-4FAC-BC71-3451DE66C177}" sibTransId="{D3A51FD0-1D56-49CF-A192-27B063B43F46}"/>
    <dgm:cxn modelId="{ECD16C38-5AFF-4122-BD39-991B05AB5268}" type="presOf" srcId="{756AB700-509B-4DF1-B7CE-BB33C706982D}" destId="{F7FE5071-3A84-4F7C-A97D-A602E9B9F43F}" srcOrd="0" destOrd="0" presId="urn:microsoft.com/office/officeart/2016/7/layout/RepeatingBendingProcessNew"/>
    <dgm:cxn modelId="{B76C2B39-7669-4C93-BD5A-D16778AEACF5}" type="presOf" srcId="{A5C1DE36-D667-43D8-AF12-E5615321614C}" destId="{48178886-C795-41A5-839F-B505FA707142}" srcOrd="0" destOrd="0" presId="urn:microsoft.com/office/officeart/2016/7/layout/RepeatingBendingProcessNew"/>
    <dgm:cxn modelId="{3B60D860-53B3-439C-91FF-79A60D81CE4E}" type="presOf" srcId="{A115D184-1AEE-426D-A08F-163C61582C22}" destId="{DE97C4B1-C0CC-41A3-B9D1-05532E5E3EC6}" srcOrd="1" destOrd="0" presId="urn:microsoft.com/office/officeart/2016/7/layout/RepeatingBendingProcessNew"/>
    <dgm:cxn modelId="{D8639242-3252-46A8-AED4-0E090E3D075B}" type="presOf" srcId="{3A605E86-9A2A-4AC6-9718-999E4E54AB5B}" destId="{22F1444A-6D76-4CBD-9862-125C99107076}" srcOrd="0" destOrd="0" presId="urn:microsoft.com/office/officeart/2016/7/layout/RepeatingBendingProcessNew"/>
    <dgm:cxn modelId="{5FCFE562-6C6A-47B1-9B42-F1E2405EBCC4}" type="presOf" srcId="{3BA1695C-C8EC-47E7-9BF6-E52B3F5169EB}" destId="{623EAED0-EABC-4188-9A7D-E7AECD3A9707}" srcOrd="0" destOrd="0" presId="urn:microsoft.com/office/officeart/2016/7/layout/RepeatingBendingProcessNew"/>
    <dgm:cxn modelId="{BC906B68-D23C-475F-9B0C-94BC09DC7AFC}" type="presOf" srcId="{94F6EDA7-6B8B-4AF0-9343-8A4C27537F8A}" destId="{A8DB7AFA-3434-4A91-B7A7-596F75285293}" srcOrd="0" destOrd="0" presId="urn:microsoft.com/office/officeart/2016/7/layout/RepeatingBendingProcessNew"/>
    <dgm:cxn modelId="{D6AAB64D-4663-4F88-942F-65EEEAAED6D2}" type="presOf" srcId="{EB145F26-C720-4521-AC25-F694525343DD}" destId="{C1C550E6-8AFF-48CF-A947-97CFEB598EB0}" srcOrd="1" destOrd="0" presId="urn:microsoft.com/office/officeart/2016/7/layout/RepeatingBendingProcessNew"/>
    <dgm:cxn modelId="{67316A53-A9DF-47DF-83F6-621F5E93D67D}" srcId="{B88EFE4E-CA73-4745-AB21-01D27F3E369F}" destId="{622A0A4A-1CA4-4EF5-87CB-97F12C59A07B}" srcOrd="5" destOrd="0" parTransId="{3F3AB183-12C7-48EC-8A7A-8D0F6AE3608B}" sibTransId="{EB145F26-C720-4521-AC25-F694525343DD}"/>
    <dgm:cxn modelId="{9675F85A-3506-4744-A6FC-1436DC2CF78A}" type="presOf" srcId="{27A056EB-1D29-4C13-8EC3-4BE8EDE1B129}" destId="{4B918847-9C7C-4100-90DB-502BFE75AB7F}" srcOrd="0" destOrd="0" presId="urn:microsoft.com/office/officeart/2016/7/layout/RepeatingBendingProcessNew"/>
    <dgm:cxn modelId="{D5EBE382-F136-4341-AC65-3EE920FD4344}" srcId="{B88EFE4E-CA73-4745-AB21-01D27F3E369F}" destId="{27A056EB-1D29-4C13-8EC3-4BE8EDE1B129}" srcOrd="2" destOrd="0" parTransId="{2557D492-8A41-4F8C-9D88-5B8C9FEF5A63}" sibTransId="{A115D184-1AEE-426D-A08F-163C61582C22}"/>
    <dgm:cxn modelId="{D1F2948E-8B87-46CA-89BB-EF77CA3466B1}" type="presOf" srcId="{2503AC2C-74E5-4DD9-8A53-EBC3D7B5A222}" destId="{1FFF66A6-49C1-46D9-B8FE-61D33EB621A9}" srcOrd="0" destOrd="0" presId="urn:microsoft.com/office/officeart/2016/7/layout/RepeatingBendingProcessNew"/>
    <dgm:cxn modelId="{C3B2369B-3F16-4574-B8D9-ED9B30E4901F}" type="presOf" srcId="{EB145F26-C720-4521-AC25-F694525343DD}" destId="{C0E1FBB3-FBA1-4147-9489-2E2CA9CB4546}" srcOrd="0" destOrd="0" presId="urn:microsoft.com/office/officeart/2016/7/layout/RepeatingBendingProcessNew"/>
    <dgm:cxn modelId="{DF281B9D-162E-4683-A702-CB2228BD38DF}" type="presOf" srcId="{93DA2A4E-B82E-4080-B6E0-067505E0E36D}" destId="{7E8FB21E-5547-445A-A385-A257B63D71A9}" srcOrd="0" destOrd="0" presId="urn:microsoft.com/office/officeart/2016/7/layout/RepeatingBendingProcessNew"/>
    <dgm:cxn modelId="{E23B509E-CF85-44A2-956C-F7691F861DE1}" type="presOf" srcId="{3BA1695C-C8EC-47E7-9BF6-E52B3F5169EB}" destId="{9A170DA7-CE76-43FF-B5E2-ABE04A0F36E9}" srcOrd="1" destOrd="0" presId="urn:microsoft.com/office/officeart/2016/7/layout/RepeatingBendingProcessNew"/>
    <dgm:cxn modelId="{9A3045A6-97B5-4FDA-AF82-391539FB600B}" type="presOf" srcId="{622A0A4A-1CA4-4EF5-87CB-97F12C59A07B}" destId="{AA697DD8-3B80-465B-9512-AF749F2CF1D6}" srcOrd="0" destOrd="0" presId="urn:microsoft.com/office/officeart/2016/7/layout/RepeatingBendingProcessNew"/>
    <dgm:cxn modelId="{62FEF6AA-5746-4970-BCC3-8019D984FBE1}" srcId="{B88EFE4E-CA73-4745-AB21-01D27F3E369F}" destId="{A5C1DE36-D667-43D8-AF12-E5615321614C}" srcOrd="0" destOrd="0" parTransId="{52694095-F39D-43CF-89E3-1AE221DF8A57}" sibTransId="{756AB700-509B-4DF1-B7CE-BB33C706982D}"/>
    <dgm:cxn modelId="{B3CB4FAE-1700-4A3C-80BC-78EBEDAEC115}" type="presOf" srcId="{C568FDED-A832-4EF2-8C08-B7639BE56B11}" destId="{461BBC44-FB3E-4DDF-B7A7-FF34C60A21A1}" srcOrd="0" destOrd="0" presId="urn:microsoft.com/office/officeart/2016/7/layout/RepeatingBendingProcessNew"/>
    <dgm:cxn modelId="{F1D33AB2-DE3B-414C-9C8F-2262DD8B39EC}" type="presOf" srcId="{756AB700-509B-4DF1-B7CE-BB33C706982D}" destId="{919827F3-465D-48CA-9EE0-4BBC8214825D}" srcOrd="1" destOrd="0" presId="urn:microsoft.com/office/officeart/2016/7/layout/RepeatingBendingProcessNew"/>
    <dgm:cxn modelId="{A189E7C6-2448-4CD8-AA8F-865F7A348A0F}" type="presOf" srcId="{B88EFE4E-CA73-4745-AB21-01D27F3E369F}" destId="{0005454E-AF98-447A-B88D-55CE8422EDB5}" srcOrd="0" destOrd="0" presId="urn:microsoft.com/office/officeart/2016/7/layout/RepeatingBendingProcessNew"/>
    <dgm:cxn modelId="{B1D9F9C8-9E61-491D-9E06-1FA4414CF396}" type="presOf" srcId="{D3A51FD0-1D56-49CF-A192-27B063B43F46}" destId="{ABBB18CC-3AE9-4033-A8B2-72AE781DC380}" srcOrd="1" destOrd="0" presId="urn:microsoft.com/office/officeart/2016/7/layout/RepeatingBendingProcessNew"/>
    <dgm:cxn modelId="{15BB7BCD-C6A7-4D3C-AE20-DD24EED16005}" type="presOf" srcId="{A115D184-1AEE-426D-A08F-163C61582C22}" destId="{F004E99A-0241-4FB4-96D0-839EBAC99885}" srcOrd="0" destOrd="0" presId="urn:microsoft.com/office/officeart/2016/7/layout/RepeatingBendingProcessNew"/>
    <dgm:cxn modelId="{2A81A1DC-A30E-42BD-B92B-0D93DBB7AC3B}" type="presOf" srcId="{D3A51FD0-1D56-49CF-A192-27B063B43F46}" destId="{AF54646D-8D6B-4D22-8E50-87BA7FA5451D}" srcOrd="0" destOrd="0" presId="urn:microsoft.com/office/officeart/2016/7/layout/RepeatingBendingProcessNew"/>
    <dgm:cxn modelId="{326307E7-6AF3-4D4C-A30F-A031A82C445E}" type="presOf" srcId="{94F6EDA7-6B8B-4AF0-9343-8A4C27537F8A}" destId="{B0926A54-2D15-477A-B174-2C6A0A695341}" srcOrd="1" destOrd="0" presId="urn:microsoft.com/office/officeart/2016/7/layout/RepeatingBendingProcessNew"/>
    <dgm:cxn modelId="{1C751BEC-ACFE-4E85-90FD-75F02C783DB4}" type="presParOf" srcId="{0005454E-AF98-447A-B88D-55CE8422EDB5}" destId="{48178886-C795-41A5-839F-B505FA707142}" srcOrd="0" destOrd="0" presId="urn:microsoft.com/office/officeart/2016/7/layout/RepeatingBendingProcessNew"/>
    <dgm:cxn modelId="{6C9A89F4-C31B-4C8D-91A5-D2EE04F5E9B3}" type="presParOf" srcId="{0005454E-AF98-447A-B88D-55CE8422EDB5}" destId="{F7FE5071-3A84-4F7C-A97D-A602E9B9F43F}" srcOrd="1" destOrd="0" presId="urn:microsoft.com/office/officeart/2016/7/layout/RepeatingBendingProcessNew"/>
    <dgm:cxn modelId="{58259709-0E99-4C40-9AFD-B8D699DC0CE1}" type="presParOf" srcId="{F7FE5071-3A84-4F7C-A97D-A602E9B9F43F}" destId="{919827F3-465D-48CA-9EE0-4BBC8214825D}" srcOrd="0" destOrd="0" presId="urn:microsoft.com/office/officeart/2016/7/layout/RepeatingBendingProcessNew"/>
    <dgm:cxn modelId="{7E7EEF7F-A6AD-494B-89CD-9868D936EBD7}" type="presParOf" srcId="{0005454E-AF98-447A-B88D-55CE8422EDB5}" destId="{1FFF66A6-49C1-46D9-B8FE-61D33EB621A9}" srcOrd="2" destOrd="0" presId="urn:microsoft.com/office/officeart/2016/7/layout/RepeatingBendingProcessNew"/>
    <dgm:cxn modelId="{C4318499-BE48-4F2E-AEDA-F90AD1BC2CC7}" type="presParOf" srcId="{0005454E-AF98-447A-B88D-55CE8422EDB5}" destId="{623EAED0-EABC-4188-9A7D-E7AECD3A9707}" srcOrd="3" destOrd="0" presId="urn:microsoft.com/office/officeart/2016/7/layout/RepeatingBendingProcessNew"/>
    <dgm:cxn modelId="{C621F864-4D76-45D4-BE47-CCBCF139784C}" type="presParOf" srcId="{623EAED0-EABC-4188-9A7D-E7AECD3A9707}" destId="{9A170DA7-CE76-43FF-B5E2-ABE04A0F36E9}" srcOrd="0" destOrd="0" presId="urn:microsoft.com/office/officeart/2016/7/layout/RepeatingBendingProcessNew"/>
    <dgm:cxn modelId="{DF0D7805-4117-40B8-8175-5EC034B71368}" type="presParOf" srcId="{0005454E-AF98-447A-B88D-55CE8422EDB5}" destId="{4B918847-9C7C-4100-90DB-502BFE75AB7F}" srcOrd="4" destOrd="0" presId="urn:microsoft.com/office/officeart/2016/7/layout/RepeatingBendingProcessNew"/>
    <dgm:cxn modelId="{FB1057F4-EF36-4EEB-A780-0D909A2FE165}" type="presParOf" srcId="{0005454E-AF98-447A-B88D-55CE8422EDB5}" destId="{F004E99A-0241-4FB4-96D0-839EBAC99885}" srcOrd="5" destOrd="0" presId="urn:microsoft.com/office/officeart/2016/7/layout/RepeatingBendingProcessNew"/>
    <dgm:cxn modelId="{FF2788D2-5458-4FBD-B730-812BFD637F15}" type="presParOf" srcId="{F004E99A-0241-4FB4-96D0-839EBAC99885}" destId="{DE97C4B1-C0CC-41A3-B9D1-05532E5E3EC6}" srcOrd="0" destOrd="0" presId="urn:microsoft.com/office/officeart/2016/7/layout/RepeatingBendingProcessNew"/>
    <dgm:cxn modelId="{5473FF00-4260-4187-8D3D-2B71E937C101}" type="presParOf" srcId="{0005454E-AF98-447A-B88D-55CE8422EDB5}" destId="{461BBC44-FB3E-4DDF-B7A7-FF34C60A21A1}" srcOrd="6" destOrd="0" presId="urn:microsoft.com/office/officeart/2016/7/layout/RepeatingBendingProcessNew"/>
    <dgm:cxn modelId="{0E4E59D8-1BA7-4E78-8846-F332152E252B}" type="presParOf" srcId="{0005454E-AF98-447A-B88D-55CE8422EDB5}" destId="{A8DB7AFA-3434-4A91-B7A7-596F75285293}" srcOrd="7" destOrd="0" presId="urn:microsoft.com/office/officeart/2016/7/layout/RepeatingBendingProcessNew"/>
    <dgm:cxn modelId="{96D89F2E-8276-4454-94E2-F87254B9FA3C}" type="presParOf" srcId="{A8DB7AFA-3434-4A91-B7A7-596F75285293}" destId="{B0926A54-2D15-477A-B174-2C6A0A695341}" srcOrd="0" destOrd="0" presId="urn:microsoft.com/office/officeart/2016/7/layout/RepeatingBendingProcessNew"/>
    <dgm:cxn modelId="{EA6F0B69-CAD1-4441-A0EA-BF53D6B2C63B}" type="presParOf" srcId="{0005454E-AF98-447A-B88D-55CE8422EDB5}" destId="{22F1444A-6D76-4CBD-9862-125C99107076}" srcOrd="8" destOrd="0" presId="urn:microsoft.com/office/officeart/2016/7/layout/RepeatingBendingProcessNew"/>
    <dgm:cxn modelId="{51A687EA-E24D-4150-877C-07FA626E55FA}" type="presParOf" srcId="{0005454E-AF98-447A-B88D-55CE8422EDB5}" destId="{AF54646D-8D6B-4D22-8E50-87BA7FA5451D}" srcOrd="9" destOrd="0" presId="urn:microsoft.com/office/officeart/2016/7/layout/RepeatingBendingProcessNew"/>
    <dgm:cxn modelId="{7FA1378B-21E5-4732-95BA-FD943E620A63}" type="presParOf" srcId="{AF54646D-8D6B-4D22-8E50-87BA7FA5451D}" destId="{ABBB18CC-3AE9-4033-A8B2-72AE781DC380}" srcOrd="0" destOrd="0" presId="urn:microsoft.com/office/officeart/2016/7/layout/RepeatingBendingProcessNew"/>
    <dgm:cxn modelId="{02ECF32F-49F1-4FD6-A057-FBCD8EACF217}" type="presParOf" srcId="{0005454E-AF98-447A-B88D-55CE8422EDB5}" destId="{AA697DD8-3B80-465B-9512-AF749F2CF1D6}" srcOrd="10" destOrd="0" presId="urn:microsoft.com/office/officeart/2016/7/layout/RepeatingBendingProcessNew"/>
    <dgm:cxn modelId="{D60CB69D-BA6F-4242-9454-CACFF23A3DB8}" type="presParOf" srcId="{0005454E-AF98-447A-B88D-55CE8422EDB5}" destId="{C0E1FBB3-FBA1-4147-9489-2E2CA9CB4546}" srcOrd="11" destOrd="0" presId="urn:microsoft.com/office/officeart/2016/7/layout/RepeatingBendingProcessNew"/>
    <dgm:cxn modelId="{D0C110FC-B0E1-4DF4-85BE-38AC939A714D}" type="presParOf" srcId="{C0E1FBB3-FBA1-4147-9489-2E2CA9CB4546}" destId="{C1C550E6-8AFF-48CF-A947-97CFEB598EB0}" srcOrd="0" destOrd="0" presId="urn:microsoft.com/office/officeart/2016/7/layout/RepeatingBendingProcessNew"/>
    <dgm:cxn modelId="{084FF0DC-D1E4-40D0-8F67-B9644F9A9681}" type="presParOf" srcId="{0005454E-AF98-447A-B88D-55CE8422EDB5}" destId="{7E8FB21E-5547-445A-A385-A257B63D71A9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ACB12B-B84C-4A7A-9ED1-9F97792B0A0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8F6D8288-BBE6-4ECA-B95E-D93CD661E8A6}">
      <dgm:prSet/>
      <dgm:spPr/>
      <dgm:t>
        <a:bodyPr/>
        <a:lstStyle/>
        <a:p>
          <a:pPr>
            <a:defRPr cap="all"/>
          </a:pPr>
          <a:r>
            <a:rPr lang="en-US"/>
            <a:t>Examples: Azure Playfab, Roll your own (Sim 421)</a:t>
          </a:r>
        </a:p>
      </dgm:t>
    </dgm:pt>
    <dgm:pt modelId="{5888C338-D2EE-4591-A344-5249ED8E8922}" type="parTrans" cxnId="{0203F6D3-F12A-48A7-88EC-392E05F6CBFB}">
      <dgm:prSet/>
      <dgm:spPr/>
      <dgm:t>
        <a:bodyPr/>
        <a:lstStyle/>
        <a:p>
          <a:endParaRPr lang="en-US"/>
        </a:p>
      </dgm:t>
    </dgm:pt>
    <dgm:pt modelId="{02A2093E-FFC5-4E04-9C23-3B853D4204DE}" type="sibTrans" cxnId="{0203F6D3-F12A-48A7-88EC-392E05F6CBFB}">
      <dgm:prSet/>
      <dgm:spPr/>
      <dgm:t>
        <a:bodyPr/>
        <a:lstStyle/>
        <a:p>
          <a:endParaRPr lang="en-US"/>
        </a:p>
      </dgm:t>
    </dgm:pt>
    <dgm:pt modelId="{563D1B67-832B-42C5-B1B9-CD35694B9E93}">
      <dgm:prSet/>
      <dgm:spPr/>
      <dgm:t>
        <a:bodyPr/>
        <a:lstStyle/>
        <a:p>
          <a:pPr>
            <a:defRPr cap="all"/>
          </a:pPr>
          <a:r>
            <a:rPr lang="en-US"/>
            <a:t>Pro: Readable and Writable from client</a:t>
          </a:r>
        </a:p>
      </dgm:t>
    </dgm:pt>
    <dgm:pt modelId="{96A6F472-3F77-4520-AB3E-B0C73B601ACC}" type="parTrans" cxnId="{86E2FD1C-A0E9-4E7E-8571-F18FC55497FC}">
      <dgm:prSet/>
      <dgm:spPr/>
      <dgm:t>
        <a:bodyPr/>
        <a:lstStyle/>
        <a:p>
          <a:endParaRPr lang="en-US"/>
        </a:p>
      </dgm:t>
    </dgm:pt>
    <dgm:pt modelId="{6F0459D4-12E5-4803-9DD1-21557ABF322C}" type="sibTrans" cxnId="{86E2FD1C-A0E9-4E7E-8571-F18FC55497FC}">
      <dgm:prSet/>
      <dgm:spPr/>
      <dgm:t>
        <a:bodyPr/>
        <a:lstStyle/>
        <a:p>
          <a:endParaRPr lang="en-US"/>
        </a:p>
      </dgm:t>
    </dgm:pt>
    <dgm:pt modelId="{F857EB92-3AE7-49A8-9C6D-D4399022DE67}">
      <dgm:prSet/>
      <dgm:spPr/>
      <dgm:t>
        <a:bodyPr/>
        <a:lstStyle/>
        <a:p>
          <a:pPr>
            <a:defRPr cap="all"/>
          </a:pPr>
          <a:r>
            <a:rPr lang="en-US"/>
            <a:t>Pro: Server-side scripting to detect and prevent exploits</a:t>
          </a:r>
        </a:p>
      </dgm:t>
    </dgm:pt>
    <dgm:pt modelId="{D2840B7A-A24B-4508-A5F4-7F7C397C40EE}" type="parTrans" cxnId="{505BB581-D0EE-43BA-855E-3C76EEA9E534}">
      <dgm:prSet/>
      <dgm:spPr/>
      <dgm:t>
        <a:bodyPr/>
        <a:lstStyle/>
        <a:p>
          <a:endParaRPr lang="en-US"/>
        </a:p>
      </dgm:t>
    </dgm:pt>
    <dgm:pt modelId="{2FE5F0D3-B6D2-4A8B-B573-317B1811ED6B}" type="sibTrans" cxnId="{505BB581-D0EE-43BA-855E-3C76EEA9E534}">
      <dgm:prSet/>
      <dgm:spPr/>
      <dgm:t>
        <a:bodyPr/>
        <a:lstStyle/>
        <a:p>
          <a:endParaRPr lang="en-US"/>
        </a:p>
      </dgm:t>
    </dgm:pt>
    <dgm:pt modelId="{AFEFA1AC-89FB-453A-8810-506C5ED79CC6}">
      <dgm:prSet/>
      <dgm:spPr/>
      <dgm:t>
        <a:bodyPr/>
        <a:lstStyle/>
        <a:p>
          <a:pPr>
            <a:defRPr cap="all"/>
          </a:pPr>
          <a:r>
            <a:rPr lang="en-US"/>
            <a:t>Pro: Can be more stable and scalable than Unity’s</a:t>
          </a:r>
        </a:p>
      </dgm:t>
    </dgm:pt>
    <dgm:pt modelId="{5E61C534-011F-4A89-90F6-00723EB0A3EE}" type="parTrans" cxnId="{92B58E49-73D1-4D85-91D0-8D23F9DAD1B6}">
      <dgm:prSet/>
      <dgm:spPr/>
      <dgm:t>
        <a:bodyPr/>
        <a:lstStyle/>
        <a:p>
          <a:endParaRPr lang="en-US"/>
        </a:p>
      </dgm:t>
    </dgm:pt>
    <dgm:pt modelId="{8FFE3853-C63E-4E05-92E6-D1FEDEBA6244}" type="sibTrans" cxnId="{92B58E49-73D1-4D85-91D0-8D23F9DAD1B6}">
      <dgm:prSet/>
      <dgm:spPr/>
      <dgm:t>
        <a:bodyPr/>
        <a:lstStyle/>
        <a:p>
          <a:endParaRPr lang="en-US"/>
        </a:p>
      </dgm:t>
    </dgm:pt>
    <dgm:pt modelId="{DBC789EB-8604-4167-B638-F234FC20E599}">
      <dgm:prSet/>
      <dgm:spPr/>
      <dgm:t>
        <a:bodyPr/>
        <a:lstStyle/>
        <a:p>
          <a:pPr>
            <a:defRPr cap="all"/>
          </a:pPr>
          <a:r>
            <a:rPr lang="en-US"/>
            <a:t>Pro?: As secure as you make it</a:t>
          </a:r>
        </a:p>
      </dgm:t>
    </dgm:pt>
    <dgm:pt modelId="{C890E89C-7972-44F3-920D-35281A374CBC}" type="parTrans" cxnId="{3BED370D-7E66-42E6-8735-CB0CBDC9E04E}">
      <dgm:prSet/>
      <dgm:spPr/>
      <dgm:t>
        <a:bodyPr/>
        <a:lstStyle/>
        <a:p>
          <a:endParaRPr lang="en-US"/>
        </a:p>
      </dgm:t>
    </dgm:pt>
    <dgm:pt modelId="{1BE49E60-7E18-4619-8CC4-6E2566167F02}" type="sibTrans" cxnId="{3BED370D-7E66-42E6-8735-CB0CBDC9E04E}">
      <dgm:prSet/>
      <dgm:spPr/>
      <dgm:t>
        <a:bodyPr/>
        <a:lstStyle/>
        <a:p>
          <a:endParaRPr lang="en-US"/>
        </a:p>
      </dgm:t>
    </dgm:pt>
    <dgm:pt modelId="{E6B1C953-0E26-4218-85BE-3BC60C9ADCD4}">
      <dgm:prSet/>
      <dgm:spPr/>
      <dgm:t>
        <a:bodyPr/>
        <a:lstStyle/>
        <a:p>
          <a:pPr>
            <a:defRPr cap="all"/>
          </a:pPr>
          <a:r>
            <a:rPr lang="en-US"/>
            <a:t>Pro: Most flexibility in data model (what is saved and how)</a:t>
          </a:r>
        </a:p>
      </dgm:t>
    </dgm:pt>
    <dgm:pt modelId="{2F3F3EEC-8FEC-4C5B-B185-9C141B7DB7F6}" type="parTrans" cxnId="{9A3C26D7-522F-48E8-8D95-2C3002342F4A}">
      <dgm:prSet/>
      <dgm:spPr/>
      <dgm:t>
        <a:bodyPr/>
        <a:lstStyle/>
        <a:p>
          <a:endParaRPr lang="en-US"/>
        </a:p>
      </dgm:t>
    </dgm:pt>
    <dgm:pt modelId="{3D9D7349-43C1-4E95-90E3-8F2FC1A88A2A}" type="sibTrans" cxnId="{9A3C26D7-522F-48E8-8D95-2C3002342F4A}">
      <dgm:prSet/>
      <dgm:spPr/>
      <dgm:t>
        <a:bodyPr/>
        <a:lstStyle/>
        <a:p>
          <a:endParaRPr lang="en-US"/>
        </a:p>
      </dgm:t>
    </dgm:pt>
    <dgm:pt modelId="{C893F17C-EF0C-4889-9309-150F916CCE09}">
      <dgm:prSet/>
      <dgm:spPr/>
      <dgm:t>
        <a:bodyPr/>
        <a:lstStyle/>
        <a:p>
          <a:pPr>
            <a:defRPr cap="all"/>
          </a:pPr>
          <a:r>
            <a:rPr lang="en-US"/>
            <a:t>Con: The most complicated set up</a:t>
          </a:r>
        </a:p>
      </dgm:t>
    </dgm:pt>
    <dgm:pt modelId="{59EA3F52-B67B-4FA9-887E-972CECF11766}" type="parTrans" cxnId="{2AA9789E-19E0-4212-9E68-2B73947A8A56}">
      <dgm:prSet/>
      <dgm:spPr/>
      <dgm:t>
        <a:bodyPr/>
        <a:lstStyle/>
        <a:p>
          <a:endParaRPr lang="en-US"/>
        </a:p>
      </dgm:t>
    </dgm:pt>
    <dgm:pt modelId="{76F958AF-67A7-4687-8E53-C1459832A7D9}" type="sibTrans" cxnId="{2AA9789E-19E0-4212-9E68-2B73947A8A56}">
      <dgm:prSet/>
      <dgm:spPr/>
      <dgm:t>
        <a:bodyPr/>
        <a:lstStyle/>
        <a:p>
          <a:endParaRPr lang="en-US"/>
        </a:p>
      </dgm:t>
    </dgm:pt>
    <dgm:pt modelId="{45FEBB6E-CCC6-477A-B2BF-51224438F311}" type="pres">
      <dgm:prSet presAssocID="{17ACB12B-B84C-4A7A-9ED1-9F97792B0A0B}" presName="root" presStyleCnt="0">
        <dgm:presLayoutVars>
          <dgm:dir/>
          <dgm:resizeHandles val="exact"/>
        </dgm:presLayoutVars>
      </dgm:prSet>
      <dgm:spPr/>
    </dgm:pt>
    <dgm:pt modelId="{4850557A-2186-42BD-8F39-1EC39AD1B808}" type="pres">
      <dgm:prSet presAssocID="{8F6D8288-BBE6-4ECA-B95E-D93CD661E8A6}" presName="compNode" presStyleCnt="0"/>
      <dgm:spPr/>
    </dgm:pt>
    <dgm:pt modelId="{E8FC71AF-579F-4A84-AF39-E52FA9A1D378}" type="pres">
      <dgm:prSet presAssocID="{8F6D8288-BBE6-4ECA-B95E-D93CD661E8A6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3FBD058-2475-4D32-8717-5A8746B8EA91}" type="pres">
      <dgm:prSet presAssocID="{8F6D8288-BBE6-4ECA-B95E-D93CD661E8A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06B4CBE9-0C83-48AF-B343-9B2B343ADB3D}" type="pres">
      <dgm:prSet presAssocID="{8F6D8288-BBE6-4ECA-B95E-D93CD661E8A6}" presName="spaceRect" presStyleCnt="0"/>
      <dgm:spPr/>
    </dgm:pt>
    <dgm:pt modelId="{6D2D4098-87CC-47EE-B9A0-CA29875E70F9}" type="pres">
      <dgm:prSet presAssocID="{8F6D8288-BBE6-4ECA-B95E-D93CD661E8A6}" presName="textRect" presStyleLbl="revTx" presStyleIdx="0" presStyleCnt="7">
        <dgm:presLayoutVars>
          <dgm:chMax val="1"/>
          <dgm:chPref val="1"/>
        </dgm:presLayoutVars>
      </dgm:prSet>
      <dgm:spPr/>
    </dgm:pt>
    <dgm:pt modelId="{0FA6AE68-9F47-4CE0-941E-5BB85E69C07E}" type="pres">
      <dgm:prSet presAssocID="{02A2093E-FFC5-4E04-9C23-3B853D4204DE}" presName="sibTrans" presStyleCnt="0"/>
      <dgm:spPr/>
    </dgm:pt>
    <dgm:pt modelId="{347B75D8-E64C-487D-B9E9-BEDEC09930D2}" type="pres">
      <dgm:prSet presAssocID="{563D1B67-832B-42C5-B1B9-CD35694B9E93}" presName="compNode" presStyleCnt="0"/>
      <dgm:spPr/>
    </dgm:pt>
    <dgm:pt modelId="{4D32DD16-445B-4FEA-BEE0-BBF8428DADD6}" type="pres">
      <dgm:prSet presAssocID="{563D1B67-832B-42C5-B1B9-CD35694B9E93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F7E2F8E-42CF-4E11-AC16-2FE5B3DFD1E1}" type="pres">
      <dgm:prSet presAssocID="{563D1B67-832B-42C5-B1B9-CD35694B9E9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8F73791-B4B7-42A0-8057-4105C20C8FEE}" type="pres">
      <dgm:prSet presAssocID="{563D1B67-832B-42C5-B1B9-CD35694B9E93}" presName="spaceRect" presStyleCnt="0"/>
      <dgm:spPr/>
    </dgm:pt>
    <dgm:pt modelId="{FF8D6F82-ACCA-4B47-ABE7-B335A319AF31}" type="pres">
      <dgm:prSet presAssocID="{563D1B67-832B-42C5-B1B9-CD35694B9E93}" presName="textRect" presStyleLbl="revTx" presStyleIdx="1" presStyleCnt="7">
        <dgm:presLayoutVars>
          <dgm:chMax val="1"/>
          <dgm:chPref val="1"/>
        </dgm:presLayoutVars>
      </dgm:prSet>
      <dgm:spPr/>
    </dgm:pt>
    <dgm:pt modelId="{BFD24304-817F-43FA-B9B3-5FF62023E045}" type="pres">
      <dgm:prSet presAssocID="{6F0459D4-12E5-4803-9DD1-21557ABF322C}" presName="sibTrans" presStyleCnt="0"/>
      <dgm:spPr/>
    </dgm:pt>
    <dgm:pt modelId="{3630DAF9-3B93-4356-81D1-6C7EF5B9976E}" type="pres">
      <dgm:prSet presAssocID="{F857EB92-3AE7-49A8-9C6D-D4399022DE67}" presName="compNode" presStyleCnt="0"/>
      <dgm:spPr/>
    </dgm:pt>
    <dgm:pt modelId="{93F3BE13-C2B4-4B2F-AF48-D57653243213}" type="pres">
      <dgm:prSet presAssocID="{F857EB92-3AE7-49A8-9C6D-D4399022DE67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89E6C02-085C-47F5-BC4B-81B70FE3D149}" type="pres">
      <dgm:prSet presAssocID="{F857EB92-3AE7-49A8-9C6D-D4399022DE6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AEA2B2D-1E16-43F7-A4BC-14459675865C}" type="pres">
      <dgm:prSet presAssocID="{F857EB92-3AE7-49A8-9C6D-D4399022DE67}" presName="spaceRect" presStyleCnt="0"/>
      <dgm:spPr/>
    </dgm:pt>
    <dgm:pt modelId="{E4FE12AB-595F-46AB-95C1-CB24B9CB0845}" type="pres">
      <dgm:prSet presAssocID="{F857EB92-3AE7-49A8-9C6D-D4399022DE67}" presName="textRect" presStyleLbl="revTx" presStyleIdx="2" presStyleCnt="7">
        <dgm:presLayoutVars>
          <dgm:chMax val="1"/>
          <dgm:chPref val="1"/>
        </dgm:presLayoutVars>
      </dgm:prSet>
      <dgm:spPr/>
    </dgm:pt>
    <dgm:pt modelId="{D442250F-81E4-4404-960B-4C40D29648D8}" type="pres">
      <dgm:prSet presAssocID="{2FE5F0D3-B6D2-4A8B-B573-317B1811ED6B}" presName="sibTrans" presStyleCnt="0"/>
      <dgm:spPr/>
    </dgm:pt>
    <dgm:pt modelId="{9A99B556-61FE-4C3F-B04A-E3654E237983}" type="pres">
      <dgm:prSet presAssocID="{AFEFA1AC-89FB-453A-8810-506C5ED79CC6}" presName="compNode" presStyleCnt="0"/>
      <dgm:spPr/>
    </dgm:pt>
    <dgm:pt modelId="{8EC2B6D1-5036-4DAE-932A-5688828F3DA3}" type="pres">
      <dgm:prSet presAssocID="{AFEFA1AC-89FB-453A-8810-506C5ED79CC6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BFE2DD6-EC95-4FA8-9801-4BC3D677C22E}" type="pres">
      <dgm:prSet presAssocID="{AFEFA1AC-89FB-453A-8810-506C5ED79CC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36BC81EA-1DD6-45F5-8B4B-DB1619814997}" type="pres">
      <dgm:prSet presAssocID="{AFEFA1AC-89FB-453A-8810-506C5ED79CC6}" presName="spaceRect" presStyleCnt="0"/>
      <dgm:spPr/>
    </dgm:pt>
    <dgm:pt modelId="{4F33A45F-BCE5-47D0-9E7A-72B32ACE4E11}" type="pres">
      <dgm:prSet presAssocID="{AFEFA1AC-89FB-453A-8810-506C5ED79CC6}" presName="textRect" presStyleLbl="revTx" presStyleIdx="3" presStyleCnt="7">
        <dgm:presLayoutVars>
          <dgm:chMax val="1"/>
          <dgm:chPref val="1"/>
        </dgm:presLayoutVars>
      </dgm:prSet>
      <dgm:spPr/>
    </dgm:pt>
    <dgm:pt modelId="{5B801D8C-D82F-494C-B30D-70D6D77C677A}" type="pres">
      <dgm:prSet presAssocID="{8FFE3853-C63E-4E05-92E6-D1FEDEBA6244}" presName="sibTrans" presStyleCnt="0"/>
      <dgm:spPr/>
    </dgm:pt>
    <dgm:pt modelId="{6FE9059C-692B-4EA4-9D7F-CA74C94E83A5}" type="pres">
      <dgm:prSet presAssocID="{DBC789EB-8604-4167-B638-F234FC20E599}" presName="compNode" presStyleCnt="0"/>
      <dgm:spPr/>
    </dgm:pt>
    <dgm:pt modelId="{82C2D85E-417E-46EA-8A92-36480DB00A9A}" type="pres">
      <dgm:prSet presAssocID="{DBC789EB-8604-4167-B638-F234FC20E599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914375F-1F1B-42E8-97F8-4F04B9D0EB1E}" type="pres">
      <dgm:prSet presAssocID="{DBC789EB-8604-4167-B638-F234FC20E59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5461FC9-7E9D-48D9-B026-A50E4F3A7C84}" type="pres">
      <dgm:prSet presAssocID="{DBC789EB-8604-4167-B638-F234FC20E599}" presName="spaceRect" presStyleCnt="0"/>
      <dgm:spPr/>
    </dgm:pt>
    <dgm:pt modelId="{E69FE513-FB60-4056-847B-D6310DFDC595}" type="pres">
      <dgm:prSet presAssocID="{DBC789EB-8604-4167-B638-F234FC20E599}" presName="textRect" presStyleLbl="revTx" presStyleIdx="4" presStyleCnt="7">
        <dgm:presLayoutVars>
          <dgm:chMax val="1"/>
          <dgm:chPref val="1"/>
        </dgm:presLayoutVars>
      </dgm:prSet>
      <dgm:spPr/>
    </dgm:pt>
    <dgm:pt modelId="{F27FCC61-107E-4777-B6F1-38BAB78D444F}" type="pres">
      <dgm:prSet presAssocID="{1BE49E60-7E18-4619-8CC4-6E2566167F02}" presName="sibTrans" presStyleCnt="0"/>
      <dgm:spPr/>
    </dgm:pt>
    <dgm:pt modelId="{63F25582-E932-4F10-88E2-06154142521D}" type="pres">
      <dgm:prSet presAssocID="{E6B1C953-0E26-4218-85BE-3BC60C9ADCD4}" presName="compNode" presStyleCnt="0"/>
      <dgm:spPr/>
    </dgm:pt>
    <dgm:pt modelId="{5BD2D6FD-08EF-47E8-B553-93CD3F86A416}" type="pres">
      <dgm:prSet presAssocID="{E6B1C953-0E26-4218-85BE-3BC60C9ADCD4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F39EF99-B126-49B9-9931-8B150C583576}" type="pres">
      <dgm:prSet presAssocID="{E6B1C953-0E26-4218-85BE-3BC60C9ADCD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3647326-447D-452C-9703-F3B4BFC33E8E}" type="pres">
      <dgm:prSet presAssocID="{E6B1C953-0E26-4218-85BE-3BC60C9ADCD4}" presName="spaceRect" presStyleCnt="0"/>
      <dgm:spPr/>
    </dgm:pt>
    <dgm:pt modelId="{2AF27152-5645-4EEA-B682-6F8C32B148DD}" type="pres">
      <dgm:prSet presAssocID="{E6B1C953-0E26-4218-85BE-3BC60C9ADCD4}" presName="textRect" presStyleLbl="revTx" presStyleIdx="5" presStyleCnt="7">
        <dgm:presLayoutVars>
          <dgm:chMax val="1"/>
          <dgm:chPref val="1"/>
        </dgm:presLayoutVars>
      </dgm:prSet>
      <dgm:spPr/>
    </dgm:pt>
    <dgm:pt modelId="{EA732FD1-D4B3-418C-B7F8-7FC44DC7E438}" type="pres">
      <dgm:prSet presAssocID="{3D9D7349-43C1-4E95-90E3-8F2FC1A88A2A}" presName="sibTrans" presStyleCnt="0"/>
      <dgm:spPr/>
    </dgm:pt>
    <dgm:pt modelId="{4B0955E3-1A0E-4268-96FE-AF3C40814C39}" type="pres">
      <dgm:prSet presAssocID="{C893F17C-EF0C-4889-9309-150F916CCE09}" presName="compNode" presStyleCnt="0"/>
      <dgm:spPr/>
    </dgm:pt>
    <dgm:pt modelId="{D0AA9E28-FEA8-4319-9CDD-C686FC8CFE31}" type="pres">
      <dgm:prSet presAssocID="{C893F17C-EF0C-4889-9309-150F916CCE09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3112BDA-B4F2-4AA5-943A-BE3D022F2F69}" type="pres">
      <dgm:prSet presAssocID="{C893F17C-EF0C-4889-9309-150F916CCE0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BCDC738-41FA-4585-AE03-7EA659419EA3}" type="pres">
      <dgm:prSet presAssocID="{C893F17C-EF0C-4889-9309-150F916CCE09}" presName="spaceRect" presStyleCnt="0"/>
      <dgm:spPr/>
    </dgm:pt>
    <dgm:pt modelId="{7448A828-82D0-4540-9B8F-728DE1B4BA4F}" type="pres">
      <dgm:prSet presAssocID="{C893F17C-EF0C-4889-9309-150F916CCE0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65A0300-9C8B-4D6A-9B7E-C06D468AF05F}" type="presOf" srcId="{17ACB12B-B84C-4A7A-9ED1-9F97792B0A0B}" destId="{45FEBB6E-CCC6-477A-B2BF-51224438F311}" srcOrd="0" destOrd="0" presId="urn:microsoft.com/office/officeart/2018/5/layout/IconLeafLabelList"/>
    <dgm:cxn modelId="{3DAD1B04-FE4E-40B4-A8ED-EC0F2EF43B5E}" type="presOf" srcId="{8F6D8288-BBE6-4ECA-B95E-D93CD661E8A6}" destId="{6D2D4098-87CC-47EE-B9A0-CA29875E70F9}" srcOrd="0" destOrd="0" presId="urn:microsoft.com/office/officeart/2018/5/layout/IconLeafLabelList"/>
    <dgm:cxn modelId="{3BED370D-7E66-42E6-8735-CB0CBDC9E04E}" srcId="{17ACB12B-B84C-4A7A-9ED1-9F97792B0A0B}" destId="{DBC789EB-8604-4167-B638-F234FC20E599}" srcOrd="4" destOrd="0" parTransId="{C890E89C-7972-44F3-920D-35281A374CBC}" sibTransId="{1BE49E60-7E18-4619-8CC4-6E2566167F02}"/>
    <dgm:cxn modelId="{00D7F810-4614-4F55-A595-A30FA764333B}" type="presOf" srcId="{AFEFA1AC-89FB-453A-8810-506C5ED79CC6}" destId="{4F33A45F-BCE5-47D0-9E7A-72B32ACE4E11}" srcOrd="0" destOrd="0" presId="urn:microsoft.com/office/officeart/2018/5/layout/IconLeafLabelList"/>
    <dgm:cxn modelId="{86E2FD1C-A0E9-4E7E-8571-F18FC55497FC}" srcId="{17ACB12B-B84C-4A7A-9ED1-9F97792B0A0B}" destId="{563D1B67-832B-42C5-B1B9-CD35694B9E93}" srcOrd="1" destOrd="0" parTransId="{96A6F472-3F77-4520-AB3E-B0C73B601ACC}" sibTransId="{6F0459D4-12E5-4803-9DD1-21557ABF322C}"/>
    <dgm:cxn modelId="{92B58E49-73D1-4D85-91D0-8D23F9DAD1B6}" srcId="{17ACB12B-B84C-4A7A-9ED1-9F97792B0A0B}" destId="{AFEFA1AC-89FB-453A-8810-506C5ED79CC6}" srcOrd="3" destOrd="0" parTransId="{5E61C534-011F-4A89-90F6-00723EB0A3EE}" sibTransId="{8FFE3853-C63E-4E05-92E6-D1FEDEBA6244}"/>
    <dgm:cxn modelId="{DD82666D-819E-471E-A17E-538EFA6FB8DF}" type="presOf" srcId="{F857EB92-3AE7-49A8-9C6D-D4399022DE67}" destId="{E4FE12AB-595F-46AB-95C1-CB24B9CB0845}" srcOrd="0" destOrd="0" presId="urn:microsoft.com/office/officeart/2018/5/layout/IconLeafLabelList"/>
    <dgm:cxn modelId="{505BB581-D0EE-43BA-855E-3C76EEA9E534}" srcId="{17ACB12B-B84C-4A7A-9ED1-9F97792B0A0B}" destId="{F857EB92-3AE7-49A8-9C6D-D4399022DE67}" srcOrd="2" destOrd="0" parTransId="{D2840B7A-A24B-4508-A5F4-7F7C397C40EE}" sibTransId="{2FE5F0D3-B6D2-4A8B-B573-317B1811ED6B}"/>
    <dgm:cxn modelId="{E1087382-6B46-4789-ABD8-D03A7B20D160}" type="presOf" srcId="{C893F17C-EF0C-4889-9309-150F916CCE09}" destId="{7448A828-82D0-4540-9B8F-728DE1B4BA4F}" srcOrd="0" destOrd="0" presId="urn:microsoft.com/office/officeart/2018/5/layout/IconLeafLabelList"/>
    <dgm:cxn modelId="{2AA9789E-19E0-4212-9E68-2B73947A8A56}" srcId="{17ACB12B-B84C-4A7A-9ED1-9F97792B0A0B}" destId="{C893F17C-EF0C-4889-9309-150F916CCE09}" srcOrd="6" destOrd="0" parTransId="{59EA3F52-B67B-4FA9-887E-972CECF11766}" sibTransId="{76F958AF-67A7-4687-8E53-C1459832A7D9}"/>
    <dgm:cxn modelId="{777482C5-9510-4F96-9FFF-5219F38F3DAE}" type="presOf" srcId="{E6B1C953-0E26-4218-85BE-3BC60C9ADCD4}" destId="{2AF27152-5645-4EEA-B682-6F8C32B148DD}" srcOrd="0" destOrd="0" presId="urn:microsoft.com/office/officeart/2018/5/layout/IconLeafLabelList"/>
    <dgm:cxn modelId="{0203F6D3-F12A-48A7-88EC-392E05F6CBFB}" srcId="{17ACB12B-B84C-4A7A-9ED1-9F97792B0A0B}" destId="{8F6D8288-BBE6-4ECA-B95E-D93CD661E8A6}" srcOrd="0" destOrd="0" parTransId="{5888C338-D2EE-4591-A344-5249ED8E8922}" sibTransId="{02A2093E-FFC5-4E04-9C23-3B853D4204DE}"/>
    <dgm:cxn modelId="{31695AD4-969F-4224-BCB4-1ABA4028FE79}" type="presOf" srcId="{563D1B67-832B-42C5-B1B9-CD35694B9E93}" destId="{FF8D6F82-ACCA-4B47-ABE7-B335A319AF31}" srcOrd="0" destOrd="0" presId="urn:microsoft.com/office/officeart/2018/5/layout/IconLeafLabelList"/>
    <dgm:cxn modelId="{9A3C26D7-522F-48E8-8D95-2C3002342F4A}" srcId="{17ACB12B-B84C-4A7A-9ED1-9F97792B0A0B}" destId="{E6B1C953-0E26-4218-85BE-3BC60C9ADCD4}" srcOrd="5" destOrd="0" parTransId="{2F3F3EEC-8FEC-4C5B-B185-9C141B7DB7F6}" sibTransId="{3D9D7349-43C1-4E95-90E3-8F2FC1A88A2A}"/>
    <dgm:cxn modelId="{8A85BDFE-58DE-4503-BAEA-A7E11F127ABC}" type="presOf" srcId="{DBC789EB-8604-4167-B638-F234FC20E599}" destId="{E69FE513-FB60-4056-847B-D6310DFDC595}" srcOrd="0" destOrd="0" presId="urn:microsoft.com/office/officeart/2018/5/layout/IconLeafLabelList"/>
    <dgm:cxn modelId="{EF0A1CC4-F43B-4971-86A1-B443C5F57DA5}" type="presParOf" srcId="{45FEBB6E-CCC6-477A-B2BF-51224438F311}" destId="{4850557A-2186-42BD-8F39-1EC39AD1B808}" srcOrd="0" destOrd="0" presId="urn:microsoft.com/office/officeart/2018/5/layout/IconLeafLabelList"/>
    <dgm:cxn modelId="{ABACBB6F-0793-4473-AF02-E3855A721664}" type="presParOf" srcId="{4850557A-2186-42BD-8F39-1EC39AD1B808}" destId="{E8FC71AF-579F-4A84-AF39-E52FA9A1D378}" srcOrd="0" destOrd="0" presId="urn:microsoft.com/office/officeart/2018/5/layout/IconLeafLabelList"/>
    <dgm:cxn modelId="{0C35CE07-9712-4583-929E-64B7CBF04C9B}" type="presParOf" srcId="{4850557A-2186-42BD-8F39-1EC39AD1B808}" destId="{73FBD058-2475-4D32-8717-5A8746B8EA91}" srcOrd="1" destOrd="0" presId="urn:microsoft.com/office/officeart/2018/5/layout/IconLeafLabelList"/>
    <dgm:cxn modelId="{43C7C7AB-6EEC-4612-8344-946657DED8DE}" type="presParOf" srcId="{4850557A-2186-42BD-8F39-1EC39AD1B808}" destId="{06B4CBE9-0C83-48AF-B343-9B2B343ADB3D}" srcOrd="2" destOrd="0" presId="urn:microsoft.com/office/officeart/2018/5/layout/IconLeafLabelList"/>
    <dgm:cxn modelId="{965E9A12-6E4A-471A-AD1E-4054A62E0DE4}" type="presParOf" srcId="{4850557A-2186-42BD-8F39-1EC39AD1B808}" destId="{6D2D4098-87CC-47EE-B9A0-CA29875E70F9}" srcOrd="3" destOrd="0" presId="urn:microsoft.com/office/officeart/2018/5/layout/IconLeafLabelList"/>
    <dgm:cxn modelId="{8ECB1231-BAB5-40CC-9C04-04CF47E0FB60}" type="presParOf" srcId="{45FEBB6E-CCC6-477A-B2BF-51224438F311}" destId="{0FA6AE68-9F47-4CE0-941E-5BB85E69C07E}" srcOrd="1" destOrd="0" presId="urn:microsoft.com/office/officeart/2018/5/layout/IconLeafLabelList"/>
    <dgm:cxn modelId="{35E6D1E4-747E-41D6-811C-9D74C591DDE1}" type="presParOf" srcId="{45FEBB6E-CCC6-477A-B2BF-51224438F311}" destId="{347B75D8-E64C-487D-B9E9-BEDEC09930D2}" srcOrd="2" destOrd="0" presId="urn:microsoft.com/office/officeart/2018/5/layout/IconLeafLabelList"/>
    <dgm:cxn modelId="{6757D547-637F-423E-9EC9-2AC003834D90}" type="presParOf" srcId="{347B75D8-E64C-487D-B9E9-BEDEC09930D2}" destId="{4D32DD16-445B-4FEA-BEE0-BBF8428DADD6}" srcOrd="0" destOrd="0" presId="urn:microsoft.com/office/officeart/2018/5/layout/IconLeafLabelList"/>
    <dgm:cxn modelId="{87AEB132-8918-4C29-A343-DB38D8B3DCA3}" type="presParOf" srcId="{347B75D8-E64C-487D-B9E9-BEDEC09930D2}" destId="{EF7E2F8E-42CF-4E11-AC16-2FE5B3DFD1E1}" srcOrd="1" destOrd="0" presId="urn:microsoft.com/office/officeart/2018/5/layout/IconLeafLabelList"/>
    <dgm:cxn modelId="{2474EAC8-8D36-48BC-96DC-DD9460912F66}" type="presParOf" srcId="{347B75D8-E64C-487D-B9E9-BEDEC09930D2}" destId="{38F73791-B4B7-42A0-8057-4105C20C8FEE}" srcOrd="2" destOrd="0" presId="urn:microsoft.com/office/officeart/2018/5/layout/IconLeafLabelList"/>
    <dgm:cxn modelId="{1A34D524-DC83-4111-A08D-5EDD73531ACC}" type="presParOf" srcId="{347B75D8-E64C-487D-B9E9-BEDEC09930D2}" destId="{FF8D6F82-ACCA-4B47-ABE7-B335A319AF31}" srcOrd="3" destOrd="0" presId="urn:microsoft.com/office/officeart/2018/5/layout/IconLeafLabelList"/>
    <dgm:cxn modelId="{2A8C3455-2C07-487B-855E-488A22981F60}" type="presParOf" srcId="{45FEBB6E-CCC6-477A-B2BF-51224438F311}" destId="{BFD24304-817F-43FA-B9B3-5FF62023E045}" srcOrd="3" destOrd="0" presId="urn:microsoft.com/office/officeart/2018/5/layout/IconLeafLabelList"/>
    <dgm:cxn modelId="{9402AF14-6BD3-46E0-BD49-7B2800D83F4A}" type="presParOf" srcId="{45FEBB6E-CCC6-477A-B2BF-51224438F311}" destId="{3630DAF9-3B93-4356-81D1-6C7EF5B9976E}" srcOrd="4" destOrd="0" presId="urn:microsoft.com/office/officeart/2018/5/layout/IconLeafLabelList"/>
    <dgm:cxn modelId="{E82741EE-CCA6-41E6-B1C6-C49361CB99A0}" type="presParOf" srcId="{3630DAF9-3B93-4356-81D1-6C7EF5B9976E}" destId="{93F3BE13-C2B4-4B2F-AF48-D57653243213}" srcOrd="0" destOrd="0" presId="urn:microsoft.com/office/officeart/2018/5/layout/IconLeafLabelList"/>
    <dgm:cxn modelId="{D969A0E3-4F72-46C0-B82A-21747867C7C9}" type="presParOf" srcId="{3630DAF9-3B93-4356-81D1-6C7EF5B9976E}" destId="{689E6C02-085C-47F5-BC4B-81B70FE3D149}" srcOrd="1" destOrd="0" presId="urn:microsoft.com/office/officeart/2018/5/layout/IconLeafLabelList"/>
    <dgm:cxn modelId="{1D9483AF-376B-4EA2-90B1-FABEF012C62C}" type="presParOf" srcId="{3630DAF9-3B93-4356-81D1-6C7EF5B9976E}" destId="{DAEA2B2D-1E16-43F7-A4BC-14459675865C}" srcOrd="2" destOrd="0" presId="urn:microsoft.com/office/officeart/2018/5/layout/IconLeafLabelList"/>
    <dgm:cxn modelId="{75CD4C04-EC96-422E-963E-7E9F46E10FC1}" type="presParOf" srcId="{3630DAF9-3B93-4356-81D1-6C7EF5B9976E}" destId="{E4FE12AB-595F-46AB-95C1-CB24B9CB0845}" srcOrd="3" destOrd="0" presId="urn:microsoft.com/office/officeart/2018/5/layout/IconLeafLabelList"/>
    <dgm:cxn modelId="{523FF751-1C65-4FB6-A238-366D17DC2ED2}" type="presParOf" srcId="{45FEBB6E-CCC6-477A-B2BF-51224438F311}" destId="{D442250F-81E4-4404-960B-4C40D29648D8}" srcOrd="5" destOrd="0" presId="urn:microsoft.com/office/officeart/2018/5/layout/IconLeafLabelList"/>
    <dgm:cxn modelId="{92228443-C421-497E-A1EB-9B7BB1BF6799}" type="presParOf" srcId="{45FEBB6E-CCC6-477A-B2BF-51224438F311}" destId="{9A99B556-61FE-4C3F-B04A-E3654E237983}" srcOrd="6" destOrd="0" presId="urn:microsoft.com/office/officeart/2018/5/layout/IconLeafLabelList"/>
    <dgm:cxn modelId="{27B99936-F5FD-4B2B-8882-EEA52194570F}" type="presParOf" srcId="{9A99B556-61FE-4C3F-B04A-E3654E237983}" destId="{8EC2B6D1-5036-4DAE-932A-5688828F3DA3}" srcOrd="0" destOrd="0" presId="urn:microsoft.com/office/officeart/2018/5/layout/IconLeafLabelList"/>
    <dgm:cxn modelId="{BD275A7A-2FF9-4E52-BA2D-61C941B1120B}" type="presParOf" srcId="{9A99B556-61FE-4C3F-B04A-E3654E237983}" destId="{1BFE2DD6-EC95-4FA8-9801-4BC3D677C22E}" srcOrd="1" destOrd="0" presId="urn:microsoft.com/office/officeart/2018/5/layout/IconLeafLabelList"/>
    <dgm:cxn modelId="{C44CB89F-FE37-4D19-8E64-6FE57FCEE66E}" type="presParOf" srcId="{9A99B556-61FE-4C3F-B04A-E3654E237983}" destId="{36BC81EA-1DD6-45F5-8B4B-DB1619814997}" srcOrd="2" destOrd="0" presId="urn:microsoft.com/office/officeart/2018/5/layout/IconLeafLabelList"/>
    <dgm:cxn modelId="{51ABD3C8-094D-46F4-A84E-52772654800B}" type="presParOf" srcId="{9A99B556-61FE-4C3F-B04A-E3654E237983}" destId="{4F33A45F-BCE5-47D0-9E7A-72B32ACE4E11}" srcOrd="3" destOrd="0" presId="urn:microsoft.com/office/officeart/2018/5/layout/IconLeafLabelList"/>
    <dgm:cxn modelId="{8F166058-1D7C-4106-8198-CA8ECF83875A}" type="presParOf" srcId="{45FEBB6E-CCC6-477A-B2BF-51224438F311}" destId="{5B801D8C-D82F-494C-B30D-70D6D77C677A}" srcOrd="7" destOrd="0" presId="urn:microsoft.com/office/officeart/2018/5/layout/IconLeafLabelList"/>
    <dgm:cxn modelId="{E69F7B4B-080F-44BC-9B7C-867770FF280A}" type="presParOf" srcId="{45FEBB6E-CCC6-477A-B2BF-51224438F311}" destId="{6FE9059C-692B-4EA4-9D7F-CA74C94E83A5}" srcOrd="8" destOrd="0" presId="urn:microsoft.com/office/officeart/2018/5/layout/IconLeafLabelList"/>
    <dgm:cxn modelId="{20BCE147-158F-4B63-81DA-7A7545FC3B4F}" type="presParOf" srcId="{6FE9059C-692B-4EA4-9D7F-CA74C94E83A5}" destId="{82C2D85E-417E-46EA-8A92-36480DB00A9A}" srcOrd="0" destOrd="0" presId="urn:microsoft.com/office/officeart/2018/5/layout/IconLeafLabelList"/>
    <dgm:cxn modelId="{C943E741-3781-4264-A26A-B91AB07506F6}" type="presParOf" srcId="{6FE9059C-692B-4EA4-9D7F-CA74C94E83A5}" destId="{C914375F-1F1B-42E8-97F8-4F04B9D0EB1E}" srcOrd="1" destOrd="0" presId="urn:microsoft.com/office/officeart/2018/5/layout/IconLeafLabelList"/>
    <dgm:cxn modelId="{EA88A28C-6A95-4263-91B5-49855BB05747}" type="presParOf" srcId="{6FE9059C-692B-4EA4-9D7F-CA74C94E83A5}" destId="{05461FC9-7E9D-48D9-B026-A50E4F3A7C84}" srcOrd="2" destOrd="0" presId="urn:microsoft.com/office/officeart/2018/5/layout/IconLeafLabelList"/>
    <dgm:cxn modelId="{6AF9EBAC-E27C-434F-8EEE-A83DD9CAC893}" type="presParOf" srcId="{6FE9059C-692B-4EA4-9D7F-CA74C94E83A5}" destId="{E69FE513-FB60-4056-847B-D6310DFDC595}" srcOrd="3" destOrd="0" presId="urn:microsoft.com/office/officeart/2018/5/layout/IconLeafLabelList"/>
    <dgm:cxn modelId="{D1B4B3C3-B352-4C92-ADF1-6C9B8B5FD316}" type="presParOf" srcId="{45FEBB6E-CCC6-477A-B2BF-51224438F311}" destId="{F27FCC61-107E-4777-B6F1-38BAB78D444F}" srcOrd="9" destOrd="0" presId="urn:microsoft.com/office/officeart/2018/5/layout/IconLeafLabelList"/>
    <dgm:cxn modelId="{6ED41090-552E-4E4C-9255-5E4BF56D90FF}" type="presParOf" srcId="{45FEBB6E-CCC6-477A-B2BF-51224438F311}" destId="{63F25582-E932-4F10-88E2-06154142521D}" srcOrd="10" destOrd="0" presId="urn:microsoft.com/office/officeart/2018/5/layout/IconLeafLabelList"/>
    <dgm:cxn modelId="{8B64B56C-9546-4A31-BB3A-D73BDBCA6577}" type="presParOf" srcId="{63F25582-E932-4F10-88E2-06154142521D}" destId="{5BD2D6FD-08EF-47E8-B553-93CD3F86A416}" srcOrd="0" destOrd="0" presId="urn:microsoft.com/office/officeart/2018/5/layout/IconLeafLabelList"/>
    <dgm:cxn modelId="{ECD0F512-21DE-4AA8-B45E-987B4FA660DF}" type="presParOf" srcId="{63F25582-E932-4F10-88E2-06154142521D}" destId="{CF39EF99-B126-49B9-9931-8B150C583576}" srcOrd="1" destOrd="0" presId="urn:microsoft.com/office/officeart/2018/5/layout/IconLeafLabelList"/>
    <dgm:cxn modelId="{FD4CABA8-0876-43F3-AE0F-357267EA22C4}" type="presParOf" srcId="{63F25582-E932-4F10-88E2-06154142521D}" destId="{F3647326-447D-452C-9703-F3B4BFC33E8E}" srcOrd="2" destOrd="0" presId="urn:microsoft.com/office/officeart/2018/5/layout/IconLeafLabelList"/>
    <dgm:cxn modelId="{86F73C6D-061E-4EA2-97EA-4B8DB044B234}" type="presParOf" srcId="{63F25582-E932-4F10-88E2-06154142521D}" destId="{2AF27152-5645-4EEA-B682-6F8C32B148DD}" srcOrd="3" destOrd="0" presId="urn:microsoft.com/office/officeart/2018/5/layout/IconLeafLabelList"/>
    <dgm:cxn modelId="{8B7A67A8-BE2C-4747-964D-1711D2105D15}" type="presParOf" srcId="{45FEBB6E-CCC6-477A-B2BF-51224438F311}" destId="{EA732FD1-D4B3-418C-B7F8-7FC44DC7E438}" srcOrd="11" destOrd="0" presId="urn:microsoft.com/office/officeart/2018/5/layout/IconLeafLabelList"/>
    <dgm:cxn modelId="{3E0B24FA-4116-42F3-9706-CD220493E02C}" type="presParOf" srcId="{45FEBB6E-CCC6-477A-B2BF-51224438F311}" destId="{4B0955E3-1A0E-4268-96FE-AF3C40814C39}" srcOrd="12" destOrd="0" presId="urn:microsoft.com/office/officeart/2018/5/layout/IconLeafLabelList"/>
    <dgm:cxn modelId="{6AAA0033-F81F-4764-B2E8-368E8297B46E}" type="presParOf" srcId="{4B0955E3-1A0E-4268-96FE-AF3C40814C39}" destId="{D0AA9E28-FEA8-4319-9CDD-C686FC8CFE31}" srcOrd="0" destOrd="0" presId="urn:microsoft.com/office/officeart/2018/5/layout/IconLeafLabelList"/>
    <dgm:cxn modelId="{5A3781A4-422D-4888-B349-6BFC78970D63}" type="presParOf" srcId="{4B0955E3-1A0E-4268-96FE-AF3C40814C39}" destId="{73112BDA-B4F2-4AA5-943A-BE3D022F2F69}" srcOrd="1" destOrd="0" presId="urn:microsoft.com/office/officeart/2018/5/layout/IconLeafLabelList"/>
    <dgm:cxn modelId="{5F2A02A1-B35D-4D6B-9227-D68D4198C4E7}" type="presParOf" srcId="{4B0955E3-1A0E-4268-96FE-AF3C40814C39}" destId="{9BCDC738-41FA-4585-AE03-7EA659419EA3}" srcOrd="2" destOrd="0" presId="urn:microsoft.com/office/officeart/2018/5/layout/IconLeafLabelList"/>
    <dgm:cxn modelId="{F6B7F55A-5DFE-41AD-881E-11156401FD0E}" type="presParOf" srcId="{4B0955E3-1A0E-4268-96FE-AF3C40814C39}" destId="{7448A828-82D0-4540-9B8F-728DE1B4BA4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591E9-78C5-42D3-AEC6-14F9147F5F18}">
      <dsp:nvSpPr>
        <dsp:cNvPr id="0" name=""/>
        <dsp:cNvSpPr/>
      </dsp:nvSpPr>
      <dsp:spPr>
        <a:xfrm>
          <a:off x="3180986" y="713528"/>
          <a:ext cx="5511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14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015" y="756340"/>
        <a:ext cx="29087" cy="5817"/>
      </dsp:txXfrm>
    </dsp:sp>
    <dsp:sp modelId="{C76D5D82-A6D8-4CB5-84F7-7FC4C72CD558}">
      <dsp:nvSpPr>
        <dsp:cNvPr id="0" name=""/>
        <dsp:cNvSpPr/>
      </dsp:nvSpPr>
      <dsp:spPr>
        <a:xfrm>
          <a:off x="653452" y="448"/>
          <a:ext cx="2529333" cy="151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Example: Unity’s PlayerPrefs reads/writes Windows Registry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hlinkClick xmlns:r="http://schemas.openxmlformats.org/officeDocument/2006/relationships" r:id="rId1"/>
            </a:rPr>
            <a:t>VolumeControl.cs </a:t>
          </a:r>
          <a:r>
            <a:rPr lang="en-US" sz="1200" kern="1200"/>
            <a:t>from GS1 Terrible Tweeters</a:t>
          </a:r>
        </a:p>
      </dsp:txBody>
      <dsp:txXfrm>
        <a:off x="653452" y="448"/>
        <a:ext cx="2529333" cy="1517600"/>
      </dsp:txXfrm>
    </dsp:sp>
    <dsp:sp modelId="{9AABED76-EBBD-4B01-8085-2F295C6C906B}">
      <dsp:nvSpPr>
        <dsp:cNvPr id="0" name=""/>
        <dsp:cNvSpPr/>
      </dsp:nvSpPr>
      <dsp:spPr>
        <a:xfrm>
          <a:off x="6292066" y="713528"/>
          <a:ext cx="5511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14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53096" y="756340"/>
        <a:ext cx="29087" cy="5817"/>
      </dsp:txXfrm>
    </dsp:sp>
    <dsp:sp modelId="{15E87B7B-4E56-4F25-BB43-E66885147519}">
      <dsp:nvSpPr>
        <dsp:cNvPr id="0" name=""/>
        <dsp:cNvSpPr/>
      </dsp:nvSpPr>
      <dsp:spPr>
        <a:xfrm>
          <a:off x="3764533" y="448"/>
          <a:ext cx="2529333" cy="151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Pro: Super-easy to use</a:t>
          </a:r>
        </a:p>
      </dsp:txBody>
      <dsp:txXfrm>
        <a:off x="3764533" y="448"/>
        <a:ext cx="2529333" cy="1517600"/>
      </dsp:txXfrm>
    </dsp:sp>
    <dsp:sp modelId="{68348B1D-9573-4329-9055-E6FC283717D7}">
      <dsp:nvSpPr>
        <dsp:cNvPr id="0" name=""/>
        <dsp:cNvSpPr/>
      </dsp:nvSpPr>
      <dsp:spPr>
        <a:xfrm>
          <a:off x="1918119" y="1516249"/>
          <a:ext cx="6222161" cy="551146"/>
        </a:xfrm>
        <a:custGeom>
          <a:avLst/>
          <a:gdLst/>
          <a:ahLst/>
          <a:cxnLst/>
          <a:rect l="0" t="0" r="0" b="0"/>
          <a:pathLst>
            <a:path>
              <a:moveTo>
                <a:pt x="6222161" y="0"/>
              </a:moveTo>
              <a:lnTo>
                <a:pt x="6222161" y="292673"/>
              </a:lnTo>
              <a:lnTo>
                <a:pt x="0" y="292673"/>
              </a:lnTo>
              <a:lnTo>
                <a:pt x="0" y="55114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72967" y="1788913"/>
        <a:ext cx="312464" cy="5817"/>
      </dsp:txXfrm>
    </dsp:sp>
    <dsp:sp modelId="{B9BC0C9B-0111-45C0-8072-7CC20DD8AEAC}">
      <dsp:nvSpPr>
        <dsp:cNvPr id="0" name=""/>
        <dsp:cNvSpPr/>
      </dsp:nvSpPr>
      <dsp:spPr>
        <a:xfrm>
          <a:off x="6875613" y="448"/>
          <a:ext cx="2529333" cy="151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Limited to Ints, Floats, and Strings</a:t>
          </a:r>
        </a:p>
      </dsp:txBody>
      <dsp:txXfrm>
        <a:off x="6875613" y="448"/>
        <a:ext cx="2529333" cy="1517600"/>
      </dsp:txXfrm>
    </dsp:sp>
    <dsp:sp modelId="{9C7FC1FE-B9EF-4FEA-B536-5DE927402B5C}">
      <dsp:nvSpPr>
        <dsp:cNvPr id="0" name=""/>
        <dsp:cNvSpPr/>
      </dsp:nvSpPr>
      <dsp:spPr>
        <a:xfrm>
          <a:off x="3180986" y="2812876"/>
          <a:ext cx="5511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14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015" y="2855687"/>
        <a:ext cx="29087" cy="5817"/>
      </dsp:txXfrm>
    </dsp:sp>
    <dsp:sp modelId="{1A65BD84-91F1-492A-9D95-C4B9AC35F696}">
      <dsp:nvSpPr>
        <dsp:cNvPr id="0" name=""/>
        <dsp:cNvSpPr/>
      </dsp:nvSpPr>
      <dsp:spPr>
        <a:xfrm>
          <a:off x="653452" y="2099795"/>
          <a:ext cx="2529333" cy="1517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Not easily backed up or transferred</a:t>
          </a:r>
        </a:p>
      </dsp:txBody>
      <dsp:txXfrm>
        <a:off x="653452" y="2099795"/>
        <a:ext cx="2529333" cy="1517600"/>
      </dsp:txXfrm>
    </dsp:sp>
    <dsp:sp modelId="{66157F82-9489-42BF-956C-A80F8DA8FCDC}">
      <dsp:nvSpPr>
        <dsp:cNvPr id="0" name=""/>
        <dsp:cNvSpPr/>
      </dsp:nvSpPr>
      <dsp:spPr>
        <a:xfrm>
          <a:off x="6292066" y="2812876"/>
          <a:ext cx="5511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14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53096" y="2855687"/>
        <a:ext cx="29087" cy="5817"/>
      </dsp:txXfrm>
    </dsp:sp>
    <dsp:sp modelId="{1124BB85-99CC-4E30-AF57-5B9BEE314336}">
      <dsp:nvSpPr>
        <dsp:cNvPr id="0" name=""/>
        <dsp:cNvSpPr/>
      </dsp:nvSpPr>
      <dsp:spPr>
        <a:xfrm>
          <a:off x="3764533" y="2099795"/>
          <a:ext cx="2529333" cy="15176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Registry-bloat / possible memory limitations</a:t>
          </a:r>
        </a:p>
      </dsp:txBody>
      <dsp:txXfrm>
        <a:off x="3764533" y="2099795"/>
        <a:ext cx="2529333" cy="1517600"/>
      </dsp:txXfrm>
    </dsp:sp>
    <dsp:sp modelId="{AD34B1C1-BFA1-4B4B-AE2A-92DD70FE82A5}">
      <dsp:nvSpPr>
        <dsp:cNvPr id="0" name=""/>
        <dsp:cNvSpPr/>
      </dsp:nvSpPr>
      <dsp:spPr>
        <a:xfrm>
          <a:off x="6875613" y="2099795"/>
          <a:ext cx="2529333" cy="151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39" tIns="130096" rIns="123939" bIns="13009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Hackable</a:t>
          </a:r>
        </a:p>
      </dsp:txBody>
      <dsp:txXfrm>
        <a:off x="6875613" y="2099795"/>
        <a:ext cx="2529333" cy="151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53D28-094C-4D0D-B8FC-2BF9BFD42BC3}">
      <dsp:nvSpPr>
        <dsp:cNvPr id="0" name=""/>
        <dsp:cNvSpPr/>
      </dsp:nvSpPr>
      <dsp:spPr>
        <a:xfrm>
          <a:off x="331199" y="61646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22200-2621-4946-8BCA-66AC5185AC8A}">
      <dsp:nvSpPr>
        <dsp:cNvPr id="0" name=""/>
        <dsp:cNvSpPr/>
      </dsp:nvSpPr>
      <dsp:spPr>
        <a:xfrm>
          <a:off x="331199" y="224963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Example: Unity’s PlayerPrefs reads/writes Windows Registry</a:t>
          </a:r>
        </a:p>
      </dsp:txBody>
      <dsp:txXfrm>
        <a:off x="331199" y="2249630"/>
        <a:ext cx="4320000" cy="648000"/>
      </dsp:txXfrm>
    </dsp:sp>
    <dsp:sp modelId="{83E77D0C-F86B-4FB6-827A-5C74FAF98BBD}">
      <dsp:nvSpPr>
        <dsp:cNvPr id="0" name=""/>
        <dsp:cNvSpPr/>
      </dsp:nvSpPr>
      <dsp:spPr>
        <a:xfrm>
          <a:off x="331199" y="2953987"/>
          <a:ext cx="4320000" cy="480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hlinkClick xmlns:r="http://schemas.openxmlformats.org/officeDocument/2006/relationships" r:id="rId3"/>
            </a:rPr>
            <a:t>VolumeControl.cs </a:t>
          </a:r>
          <a:r>
            <a:rPr lang="en-US" sz="1600" kern="1200"/>
            <a:t>from GS1 Terrible Tweeters</a:t>
          </a:r>
        </a:p>
      </dsp:txBody>
      <dsp:txXfrm>
        <a:off x="331199" y="2953987"/>
        <a:ext cx="4320000" cy="480342"/>
      </dsp:txXfrm>
    </dsp:sp>
    <dsp:sp modelId="{23F2696D-7BD6-44E4-BA9F-C6F707F8ED12}">
      <dsp:nvSpPr>
        <dsp:cNvPr id="0" name=""/>
        <dsp:cNvSpPr/>
      </dsp:nvSpPr>
      <dsp:spPr>
        <a:xfrm>
          <a:off x="5407199" y="616461"/>
          <a:ext cx="1512000" cy="1512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9FFAC-972E-452D-8E88-ECDF1F653B11}">
      <dsp:nvSpPr>
        <dsp:cNvPr id="0" name=""/>
        <dsp:cNvSpPr/>
      </dsp:nvSpPr>
      <dsp:spPr>
        <a:xfrm>
          <a:off x="5407199" y="224963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Note: if you can store strings, you can store anything… </a:t>
          </a:r>
        </a:p>
      </dsp:txBody>
      <dsp:txXfrm>
        <a:off x="5407199" y="2249630"/>
        <a:ext cx="4320000" cy="648000"/>
      </dsp:txXfrm>
    </dsp:sp>
    <dsp:sp modelId="{C67DA886-46C8-45D1-9F44-FEBC7D8D2FF7}">
      <dsp:nvSpPr>
        <dsp:cNvPr id="0" name=""/>
        <dsp:cNvSpPr/>
      </dsp:nvSpPr>
      <dsp:spPr>
        <a:xfrm>
          <a:off x="5407199" y="2953987"/>
          <a:ext cx="4320000" cy="480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json for example: </a:t>
          </a:r>
          <a:r>
            <a:rPr lang="en-US" sz="1600" kern="1200">
              <a:hlinkClick xmlns:r="http://schemas.openxmlformats.org/officeDocument/2006/relationships" r:id="rId6"/>
            </a:rPr>
            <a:t>Weimann, Saving &amp; Loading Complex Data in Unity3D</a:t>
          </a:r>
          <a:endParaRPr lang="en-US" sz="1600" kern="1200"/>
        </a:p>
      </dsp:txBody>
      <dsp:txXfrm>
        <a:off x="5407199" y="2953987"/>
        <a:ext cx="4320000" cy="480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66495-5012-4AFB-887B-FD45B12B0FD3}">
      <dsp:nvSpPr>
        <dsp:cNvPr id="0" name=""/>
        <dsp:cNvSpPr/>
      </dsp:nvSpPr>
      <dsp:spPr>
        <a:xfrm>
          <a:off x="8571" y="1068574"/>
          <a:ext cx="776671" cy="776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09CBB-DF4A-437A-B4C1-A2A41D8E6930}">
      <dsp:nvSpPr>
        <dsp:cNvPr id="0" name=""/>
        <dsp:cNvSpPr/>
      </dsp:nvSpPr>
      <dsp:spPr>
        <a:xfrm>
          <a:off x="8571" y="1927532"/>
          <a:ext cx="2219062" cy="83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Pro: Fairly straight forward</a:t>
          </a:r>
        </a:p>
      </dsp:txBody>
      <dsp:txXfrm>
        <a:off x="8571" y="1927532"/>
        <a:ext cx="2219062" cy="839624"/>
      </dsp:txXfrm>
    </dsp:sp>
    <dsp:sp modelId="{2DAA2A72-6CB9-49DB-8DD5-401B4FDFD3AF}">
      <dsp:nvSpPr>
        <dsp:cNvPr id="0" name=""/>
        <dsp:cNvSpPr/>
      </dsp:nvSpPr>
      <dsp:spPr>
        <a:xfrm>
          <a:off x="8571" y="2805430"/>
          <a:ext cx="2219062" cy="17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4B3DE-6101-4191-B2B2-77857B6CE14F}">
      <dsp:nvSpPr>
        <dsp:cNvPr id="0" name=""/>
        <dsp:cNvSpPr/>
      </dsp:nvSpPr>
      <dsp:spPr>
        <a:xfrm>
          <a:off x="2615969" y="1068574"/>
          <a:ext cx="776671" cy="776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D7114-354A-4319-8B1A-D783227D996D}">
      <dsp:nvSpPr>
        <dsp:cNvPr id="0" name=""/>
        <dsp:cNvSpPr/>
      </dsp:nvSpPr>
      <dsp:spPr>
        <a:xfrm>
          <a:off x="2615969" y="1927532"/>
          <a:ext cx="2219062" cy="83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Pro: Easily backed up, transferred or shared</a:t>
          </a:r>
        </a:p>
      </dsp:txBody>
      <dsp:txXfrm>
        <a:off x="2615969" y="1927532"/>
        <a:ext cx="2219062" cy="839624"/>
      </dsp:txXfrm>
    </dsp:sp>
    <dsp:sp modelId="{CAE8A54B-3F76-495C-B540-BA66A2D007C2}">
      <dsp:nvSpPr>
        <dsp:cNvPr id="0" name=""/>
        <dsp:cNvSpPr/>
      </dsp:nvSpPr>
      <dsp:spPr>
        <a:xfrm>
          <a:off x="2615969" y="2805430"/>
          <a:ext cx="2219062" cy="17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066EC-81ED-4CF0-B3FA-D3233456835E}">
      <dsp:nvSpPr>
        <dsp:cNvPr id="0" name=""/>
        <dsp:cNvSpPr/>
      </dsp:nvSpPr>
      <dsp:spPr>
        <a:xfrm>
          <a:off x="5223367" y="1068574"/>
          <a:ext cx="776671" cy="776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4CD07-86D7-427E-B62F-8C171F09FC2B}">
      <dsp:nvSpPr>
        <dsp:cNvPr id="0" name=""/>
        <dsp:cNvSpPr/>
      </dsp:nvSpPr>
      <dsp:spPr>
        <a:xfrm>
          <a:off x="5223367" y="1927532"/>
          <a:ext cx="2219062" cy="83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Pro: Store any data type without the tom-foolery of stuffing the Registry with strings of </a:t>
          </a:r>
          <a:r>
            <a:rPr lang="en-US" sz="1400" kern="1200" dirty="0" err="1"/>
            <a:t>json</a:t>
          </a:r>
          <a:endParaRPr lang="en-US" sz="1400" kern="1200" dirty="0"/>
        </a:p>
      </dsp:txBody>
      <dsp:txXfrm>
        <a:off x="5223367" y="1927532"/>
        <a:ext cx="2219062" cy="839624"/>
      </dsp:txXfrm>
    </dsp:sp>
    <dsp:sp modelId="{79341DBD-2D13-414D-B773-48CF8B67452C}">
      <dsp:nvSpPr>
        <dsp:cNvPr id="0" name=""/>
        <dsp:cNvSpPr/>
      </dsp:nvSpPr>
      <dsp:spPr>
        <a:xfrm>
          <a:off x="5223367" y="2805430"/>
          <a:ext cx="2219062" cy="17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42178-DD98-4E11-BECB-4E49056DA86B}">
      <dsp:nvSpPr>
        <dsp:cNvPr id="0" name=""/>
        <dsp:cNvSpPr/>
      </dsp:nvSpPr>
      <dsp:spPr>
        <a:xfrm>
          <a:off x="7830766" y="1068574"/>
          <a:ext cx="776671" cy="776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4790B-2D8F-43F9-B855-A12D510A3FDB}">
      <dsp:nvSpPr>
        <dsp:cNvPr id="0" name=""/>
        <dsp:cNvSpPr/>
      </dsp:nvSpPr>
      <dsp:spPr>
        <a:xfrm>
          <a:off x="7830766" y="1927532"/>
          <a:ext cx="2219062" cy="83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Con: Even more hackable</a:t>
          </a:r>
        </a:p>
      </dsp:txBody>
      <dsp:txXfrm>
        <a:off x="7830766" y="1927532"/>
        <a:ext cx="2219062" cy="839624"/>
      </dsp:txXfrm>
    </dsp:sp>
    <dsp:sp modelId="{806FBDA5-A1DF-4DBE-ADDC-8E957503514D}">
      <dsp:nvSpPr>
        <dsp:cNvPr id="0" name=""/>
        <dsp:cNvSpPr/>
      </dsp:nvSpPr>
      <dsp:spPr>
        <a:xfrm>
          <a:off x="7830766" y="2805430"/>
          <a:ext cx="2219062" cy="17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But we have options here…</a:t>
          </a:r>
        </a:p>
      </dsp:txBody>
      <dsp:txXfrm>
        <a:off x="7830766" y="2805430"/>
        <a:ext cx="2219062" cy="176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E5071-3A84-4F7C-A97D-A602E9B9F43F}">
      <dsp:nvSpPr>
        <dsp:cNvPr id="0" name=""/>
        <dsp:cNvSpPr/>
      </dsp:nvSpPr>
      <dsp:spPr>
        <a:xfrm>
          <a:off x="2143996" y="873527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916782"/>
        <a:ext cx="24653" cy="4930"/>
      </dsp:txXfrm>
    </dsp:sp>
    <dsp:sp modelId="{48178886-C795-41A5-839F-B505FA707142}">
      <dsp:nvSpPr>
        <dsp:cNvPr id="0" name=""/>
        <dsp:cNvSpPr/>
      </dsp:nvSpPr>
      <dsp:spPr>
        <a:xfrm>
          <a:off x="2001" y="276109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Pro: More Secure</a:t>
          </a:r>
        </a:p>
      </dsp:txBody>
      <dsp:txXfrm>
        <a:off x="2001" y="276109"/>
        <a:ext cx="2143794" cy="1286276"/>
      </dsp:txXfrm>
    </dsp:sp>
    <dsp:sp modelId="{623EAED0-EABC-4188-9A7D-E7AECD3A9707}">
      <dsp:nvSpPr>
        <dsp:cNvPr id="0" name=""/>
        <dsp:cNvSpPr/>
      </dsp:nvSpPr>
      <dsp:spPr>
        <a:xfrm>
          <a:off x="4780863" y="873527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916782"/>
        <a:ext cx="24653" cy="4930"/>
      </dsp:txXfrm>
    </dsp:sp>
    <dsp:sp modelId="{1FFF66A6-49C1-46D9-B8FE-61D33EB621A9}">
      <dsp:nvSpPr>
        <dsp:cNvPr id="0" name=""/>
        <dsp:cNvSpPr/>
      </dsp:nvSpPr>
      <dsp:spPr>
        <a:xfrm>
          <a:off x="2638868" y="276109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Pro: Editable by non-programmer (LiveOps)</a:t>
          </a:r>
        </a:p>
      </dsp:txBody>
      <dsp:txXfrm>
        <a:off x="2638868" y="276109"/>
        <a:ext cx="2143794" cy="1286276"/>
      </dsp:txXfrm>
    </dsp:sp>
    <dsp:sp modelId="{F004E99A-0241-4FB4-96D0-839EBAC99885}">
      <dsp:nvSpPr>
        <dsp:cNvPr id="0" name=""/>
        <dsp:cNvSpPr/>
      </dsp:nvSpPr>
      <dsp:spPr>
        <a:xfrm>
          <a:off x="7417731" y="873527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916782"/>
        <a:ext cx="24653" cy="4930"/>
      </dsp:txXfrm>
    </dsp:sp>
    <dsp:sp modelId="{4B918847-9C7C-4100-90DB-502BFE75AB7F}">
      <dsp:nvSpPr>
        <dsp:cNvPr id="0" name=""/>
        <dsp:cNvSpPr/>
      </dsp:nvSpPr>
      <dsp:spPr>
        <a:xfrm>
          <a:off x="5275736" y="276109"/>
          <a:ext cx="2143794" cy="12862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Con?: Remote Config is read-only from client</a:t>
          </a:r>
        </a:p>
      </dsp:txBody>
      <dsp:txXfrm>
        <a:off x="5275736" y="276109"/>
        <a:ext cx="2143794" cy="1286276"/>
      </dsp:txXfrm>
    </dsp:sp>
    <dsp:sp modelId="{A8DB7AFA-3434-4A91-B7A7-596F75285293}">
      <dsp:nvSpPr>
        <dsp:cNvPr id="0" name=""/>
        <dsp:cNvSpPr/>
      </dsp:nvSpPr>
      <dsp:spPr>
        <a:xfrm>
          <a:off x="1073898" y="1560586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051" y="1789357"/>
        <a:ext cx="396297" cy="4930"/>
      </dsp:txXfrm>
    </dsp:sp>
    <dsp:sp modelId="{461BBC44-FB3E-4DDF-B7A7-FF34C60A21A1}">
      <dsp:nvSpPr>
        <dsp:cNvPr id="0" name=""/>
        <dsp:cNvSpPr/>
      </dsp:nvSpPr>
      <dsp:spPr>
        <a:xfrm>
          <a:off x="7912603" y="276109"/>
          <a:ext cx="2143794" cy="12862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Con?: Remote Analytics are write-only from client</a:t>
          </a:r>
        </a:p>
      </dsp:txBody>
      <dsp:txXfrm>
        <a:off x="7912603" y="276109"/>
        <a:ext cx="2143794" cy="1286276"/>
      </dsp:txXfrm>
    </dsp:sp>
    <dsp:sp modelId="{AF54646D-8D6B-4D22-8E50-87BA7FA5451D}">
      <dsp:nvSpPr>
        <dsp:cNvPr id="0" name=""/>
        <dsp:cNvSpPr/>
      </dsp:nvSpPr>
      <dsp:spPr>
        <a:xfrm>
          <a:off x="2143996" y="2652877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2696131"/>
        <a:ext cx="24653" cy="4930"/>
      </dsp:txXfrm>
    </dsp:sp>
    <dsp:sp modelId="{22F1444A-6D76-4CBD-9862-125C99107076}">
      <dsp:nvSpPr>
        <dsp:cNvPr id="0" name=""/>
        <dsp:cNvSpPr/>
      </dsp:nvSpPr>
      <dsp:spPr>
        <a:xfrm>
          <a:off x="2001" y="2055458"/>
          <a:ext cx="2143794" cy="12862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More complicated set up</a:t>
          </a:r>
        </a:p>
      </dsp:txBody>
      <dsp:txXfrm>
        <a:off x="2001" y="2055458"/>
        <a:ext cx="2143794" cy="1286276"/>
      </dsp:txXfrm>
    </dsp:sp>
    <dsp:sp modelId="{C0E1FBB3-FBA1-4147-9489-2E2CA9CB4546}">
      <dsp:nvSpPr>
        <dsp:cNvPr id="0" name=""/>
        <dsp:cNvSpPr/>
      </dsp:nvSpPr>
      <dsp:spPr>
        <a:xfrm>
          <a:off x="4780863" y="2652877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2696131"/>
        <a:ext cx="24653" cy="4930"/>
      </dsp:txXfrm>
    </dsp:sp>
    <dsp:sp modelId="{AA697DD8-3B80-465B-9512-AF749F2CF1D6}">
      <dsp:nvSpPr>
        <dsp:cNvPr id="0" name=""/>
        <dsp:cNvSpPr/>
      </dsp:nvSpPr>
      <dsp:spPr>
        <a:xfrm>
          <a:off x="2638868" y="2055458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Dependent on remote service uptime/accessibility</a:t>
          </a:r>
        </a:p>
      </dsp:txBody>
      <dsp:txXfrm>
        <a:off x="2638868" y="2055458"/>
        <a:ext cx="2143794" cy="1286276"/>
      </dsp:txXfrm>
    </dsp:sp>
    <dsp:sp modelId="{7E8FB21E-5547-445A-A385-A257B63D71A9}">
      <dsp:nvSpPr>
        <dsp:cNvPr id="0" name=""/>
        <dsp:cNvSpPr/>
      </dsp:nvSpPr>
      <dsp:spPr>
        <a:xfrm>
          <a:off x="5275736" y="2055458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Con: Updates to API and dashboard can break existing titles</a:t>
          </a:r>
        </a:p>
      </dsp:txBody>
      <dsp:txXfrm>
        <a:off x="5275736" y="2055458"/>
        <a:ext cx="2143794" cy="12862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C71AF-579F-4A84-AF39-E52FA9A1D378}">
      <dsp:nvSpPr>
        <dsp:cNvPr id="0" name=""/>
        <dsp:cNvSpPr/>
      </dsp:nvSpPr>
      <dsp:spPr>
        <a:xfrm>
          <a:off x="606227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BD058-2475-4D32-8717-5A8746B8EA91}">
      <dsp:nvSpPr>
        <dsp:cNvPr id="0" name=""/>
        <dsp:cNvSpPr/>
      </dsp:nvSpPr>
      <dsp:spPr>
        <a:xfrm>
          <a:off x="783555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4098-87CC-47EE-B9A0-CA29875E70F9}">
      <dsp:nvSpPr>
        <dsp:cNvPr id="0" name=""/>
        <dsp:cNvSpPr/>
      </dsp:nvSpPr>
      <dsp:spPr>
        <a:xfrm>
          <a:off x="340235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Examples: Azure Playfab, Roll your own (Sim 421)</a:t>
          </a:r>
        </a:p>
      </dsp:txBody>
      <dsp:txXfrm>
        <a:off x="340235" y="1092789"/>
        <a:ext cx="1364062" cy="545625"/>
      </dsp:txXfrm>
    </dsp:sp>
    <dsp:sp modelId="{4D32DD16-445B-4FEA-BEE0-BBF8428DADD6}">
      <dsp:nvSpPr>
        <dsp:cNvPr id="0" name=""/>
        <dsp:cNvSpPr/>
      </dsp:nvSpPr>
      <dsp:spPr>
        <a:xfrm>
          <a:off x="2209000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E2F8E-42CF-4E11-AC16-2FE5B3DFD1E1}">
      <dsp:nvSpPr>
        <dsp:cNvPr id="0" name=""/>
        <dsp:cNvSpPr/>
      </dsp:nvSpPr>
      <dsp:spPr>
        <a:xfrm>
          <a:off x="2386328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D6F82-ACCA-4B47-ABE7-B335A319AF31}">
      <dsp:nvSpPr>
        <dsp:cNvPr id="0" name=""/>
        <dsp:cNvSpPr/>
      </dsp:nvSpPr>
      <dsp:spPr>
        <a:xfrm>
          <a:off x="1943008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Pro: Readable and Writable from client</a:t>
          </a:r>
        </a:p>
      </dsp:txBody>
      <dsp:txXfrm>
        <a:off x="1943008" y="1092789"/>
        <a:ext cx="1364062" cy="545625"/>
      </dsp:txXfrm>
    </dsp:sp>
    <dsp:sp modelId="{93F3BE13-C2B4-4B2F-AF48-D57653243213}">
      <dsp:nvSpPr>
        <dsp:cNvPr id="0" name=""/>
        <dsp:cNvSpPr/>
      </dsp:nvSpPr>
      <dsp:spPr>
        <a:xfrm>
          <a:off x="3811774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E6C02-085C-47F5-BC4B-81B70FE3D149}">
      <dsp:nvSpPr>
        <dsp:cNvPr id="0" name=""/>
        <dsp:cNvSpPr/>
      </dsp:nvSpPr>
      <dsp:spPr>
        <a:xfrm>
          <a:off x="3989102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E12AB-595F-46AB-95C1-CB24B9CB0845}">
      <dsp:nvSpPr>
        <dsp:cNvPr id="0" name=""/>
        <dsp:cNvSpPr/>
      </dsp:nvSpPr>
      <dsp:spPr>
        <a:xfrm>
          <a:off x="3545782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Pro: Server-side scripting to detect and prevent exploits</a:t>
          </a:r>
        </a:p>
      </dsp:txBody>
      <dsp:txXfrm>
        <a:off x="3545782" y="1092789"/>
        <a:ext cx="1364062" cy="545625"/>
      </dsp:txXfrm>
    </dsp:sp>
    <dsp:sp modelId="{8EC2B6D1-5036-4DAE-932A-5688828F3DA3}">
      <dsp:nvSpPr>
        <dsp:cNvPr id="0" name=""/>
        <dsp:cNvSpPr/>
      </dsp:nvSpPr>
      <dsp:spPr>
        <a:xfrm>
          <a:off x="5414547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E2DD6-EC95-4FA8-9801-4BC3D677C22E}">
      <dsp:nvSpPr>
        <dsp:cNvPr id="0" name=""/>
        <dsp:cNvSpPr/>
      </dsp:nvSpPr>
      <dsp:spPr>
        <a:xfrm>
          <a:off x="5591875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3A45F-BCE5-47D0-9E7A-72B32ACE4E11}">
      <dsp:nvSpPr>
        <dsp:cNvPr id="0" name=""/>
        <dsp:cNvSpPr/>
      </dsp:nvSpPr>
      <dsp:spPr>
        <a:xfrm>
          <a:off x="5148555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Pro: Can be more stable and scalable than Unity’s</a:t>
          </a:r>
        </a:p>
      </dsp:txBody>
      <dsp:txXfrm>
        <a:off x="5148555" y="1092789"/>
        <a:ext cx="1364062" cy="545625"/>
      </dsp:txXfrm>
    </dsp:sp>
    <dsp:sp modelId="{82C2D85E-417E-46EA-8A92-36480DB00A9A}">
      <dsp:nvSpPr>
        <dsp:cNvPr id="0" name=""/>
        <dsp:cNvSpPr/>
      </dsp:nvSpPr>
      <dsp:spPr>
        <a:xfrm>
          <a:off x="7017321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4375F-1F1B-42E8-97F8-4F04B9D0EB1E}">
      <dsp:nvSpPr>
        <dsp:cNvPr id="0" name=""/>
        <dsp:cNvSpPr/>
      </dsp:nvSpPr>
      <dsp:spPr>
        <a:xfrm>
          <a:off x="7194649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FE513-FB60-4056-847B-D6310DFDC595}">
      <dsp:nvSpPr>
        <dsp:cNvPr id="0" name=""/>
        <dsp:cNvSpPr/>
      </dsp:nvSpPr>
      <dsp:spPr>
        <a:xfrm>
          <a:off x="6751328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Pro?: As secure as you make it</a:t>
          </a:r>
        </a:p>
      </dsp:txBody>
      <dsp:txXfrm>
        <a:off x="6751328" y="1092789"/>
        <a:ext cx="1364062" cy="545625"/>
      </dsp:txXfrm>
    </dsp:sp>
    <dsp:sp modelId="{5BD2D6FD-08EF-47E8-B553-93CD3F86A416}">
      <dsp:nvSpPr>
        <dsp:cNvPr id="0" name=""/>
        <dsp:cNvSpPr/>
      </dsp:nvSpPr>
      <dsp:spPr>
        <a:xfrm>
          <a:off x="8620094" y="1539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9EF99-B126-49B9-9931-8B150C583576}">
      <dsp:nvSpPr>
        <dsp:cNvPr id="0" name=""/>
        <dsp:cNvSpPr/>
      </dsp:nvSpPr>
      <dsp:spPr>
        <a:xfrm>
          <a:off x="8797422" y="178867"/>
          <a:ext cx="477421" cy="477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27152-5645-4EEA-B682-6F8C32B148DD}">
      <dsp:nvSpPr>
        <dsp:cNvPr id="0" name=""/>
        <dsp:cNvSpPr/>
      </dsp:nvSpPr>
      <dsp:spPr>
        <a:xfrm>
          <a:off x="8354102" y="109278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Pro: Most flexibility in data model (what is saved and how)</a:t>
          </a:r>
        </a:p>
      </dsp:txBody>
      <dsp:txXfrm>
        <a:off x="8354102" y="1092789"/>
        <a:ext cx="1364062" cy="545625"/>
      </dsp:txXfrm>
    </dsp:sp>
    <dsp:sp modelId="{D0AA9E28-FEA8-4319-9CDD-C686FC8CFE31}">
      <dsp:nvSpPr>
        <dsp:cNvPr id="0" name=""/>
        <dsp:cNvSpPr/>
      </dsp:nvSpPr>
      <dsp:spPr>
        <a:xfrm>
          <a:off x="4613160" y="1979430"/>
          <a:ext cx="832078" cy="83207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12BDA-B4F2-4AA5-943A-BE3D022F2F69}">
      <dsp:nvSpPr>
        <dsp:cNvPr id="0" name=""/>
        <dsp:cNvSpPr/>
      </dsp:nvSpPr>
      <dsp:spPr>
        <a:xfrm>
          <a:off x="4790489" y="2156758"/>
          <a:ext cx="477421" cy="47742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8A828-82D0-4540-9B8F-728DE1B4BA4F}">
      <dsp:nvSpPr>
        <dsp:cNvPr id="0" name=""/>
        <dsp:cNvSpPr/>
      </dsp:nvSpPr>
      <dsp:spPr>
        <a:xfrm>
          <a:off x="4347168" y="3070680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Con: The most complicated set up</a:t>
          </a:r>
        </a:p>
      </dsp:txBody>
      <dsp:txXfrm>
        <a:off x="4347168" y="3070680"/>
        <a:ext cx="1364062" cy="54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7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6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7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1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6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0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7F96698-1688-40C0-B82D-F62A2475DCB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19B0E29-520A-40AE-9BF4-B1660E6CF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roZtuqZyuw" TargetMode="External"/><Relationship Id="rId2" Type="http://schemas.openxmlformats.org/officeDocument/2006/relationships/hyperlink" Target="https://www.youtube.com/watch?v=XOjd_qU2Ido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bslease/Terrible-Tweeters/blob/main/Terrible%20Tweeters%20Project/Assets/Scripts/VolumeControl.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assetstore.unity.com/packages/tools/integration/simplesql-384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CFC8-38A7-4D1E-E234-19622CDE3E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597F2-6952-EAAC-E5B8-D7959583D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Cowboys and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776057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Local Files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108385-6785-CAB7-6077-BE36227E8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042971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33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2. Local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1800"/>
              <a:t>Securing Local Files (Obfuscation)</a:t>
            </a:r>
          </a:p>
          <a:p>
            <a:pPr lvl="1"/>
            <a:r>
              <a:rPr lang="en-US" dirty="0"/>
              <a:t>Write binary files using </a:t>
            </a:r>
          </a:p>
          <a:p>
            <a:pPr lvl="2"/>
            <a:r>
              <a:rPr lang="en-US" sz="1800"/>
              <a:t>C# [Serializable] and </a:t>
            </a:r>
          </a:p>
          <a:p>
            <a:pPr lvl="2"/>
            <a:r>
              <a:rPr lang="en-US" sz="1800"/>
              <a:t>System.Runtime.Serialization.Formatters.Binary</a:t>
            </a:r>
          </a:p>
          <a:p>
            <a:pPr lvl="1"/>
            <a:r>
              <a:rPr lang="en-US" dirty="0"/>
              <a:t>Example 1: </a:t>
            </a:r>
            <a:r>
              <a:rPr lang="en-US"/>
              <a:t>Brackeys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Save &amp; Load System in Unity</a:t>
            </a:r>
            <a:endParaRPr lang="en-US" dirty="0"/>
          </a:p>
          <a:p>
            <a:pPr lvl="1"/>
            <a:r>
              <a:rPr lang="en-US" dirty="0"/>
              <a:t>Example 2: Game Dev Guide, </a:t>
            </a:r>
            <a:r>
              <a:rPr lang="en-US" dirty="0">
                <a:hlinkClick r:id="rId3"/>
              </a:rPr>
              <a:t>How to Build a Save System in Unity</a:t>
            </a:r>
            <a:endParaRPr lang="en-US" dirty="0"/>
          </a:p>
          <a:p>
            <a:pPr lvl="1"/>
            <a:endParaRPr lang="en-US" dirty="0"/>
          </a:p>
          <a:p>
            <a:endParaRPr lang="en-US" sz="180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7737C-D554-39CE-0436-12D11EA92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0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2. Local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37D40-C0E1-6582-DABF-AF14DE6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Securing Local Files (Salted Checksums)</a:t>
            </a:r>
          </a:p>
          <a:p>
            <a:pPr lvl="1"/>
            <a:r>
              <a:rPr lang="en-US"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br>
              <a:rPr lang="en-US" sz="15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</a:rPr>
              <a:t>	</a:t>
            </a:r>
            <a:r>
              <a:rPr lang="en-US"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"name"="john",</a:t>
            </a:r>
            <a:br>
              <a:rPr lang="en-US" sz="15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</a:rPr>
              <a:t>	</a:t>
            </a:r>
            <a:r>
              <a:rPr lang="en-US"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"score"="1234",</a:t>
            </a:r>
            <a:br>
              <a:rPr lang="en-US" sz="15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</a:rPr>
              <a:t>	</a:t>
            </a:r>
            <a:r>
              <a:rPr lang="en-US"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"protection"="043DA33C"</a:t>
            </a:r>
            <a:br>
              <a:rPr lang="en-US" sz="1500">
                <a:solidFill>
                  <a:srgbClr val="000000"/>
                </a:solidFill>
              </a:rPr>
            </a:br>
            <a:r>
              <a:rPr lang="en-US"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2"/>
            <a:r>
              <a:rPr lang="en-US" sz="1500">
                <a:solidFill>
                  <a:srgbClr val="000000"/>
                </a:solidFill>
              </a:rPr>
              <a:t>“protection” is a hashcode (one-way encryption) of “john1234” (+ salt)</a:t>
            </a:r>
          </a:p>
          <a:p>
            <a:pPr lvl="2"/>
            <a:r>
              <a:rPr lang="en-US" sz="1500">
                <a:solidFill>
                  <a:srgbClr val="000000"/>
                </a:solidFill>
              </a:rPr>
              <a:t>It will not match “john9999” (+ salt)</a:t>
            </a:r>
          </a:p>
          <a:p>
            <a:pPr lvl="2"/>
            <a:r>
              <a:rPr lang="en-US" sz="1500">
                <a:solidFill>
                  <a:srgbClr val="000000"/>
                </a:solidFill>
              </a:rPr>
              <a:t>When you load the data, you compute what the protection should be and compare</a:t>
            </a:r>
          </a:p>
          <a:p>
            <a:pPr lvl="1"/>
            <a:r>
              <a:rPr lang="en-US" sz="1500">
                <a:solidFill>
                  <a:srgbClr val="000000"/>
                </a:solidFill>
              </a:rPr>
              <a:t>Pro? Con? Data is readable by humans.</a:t>
            </a:r>
          </a:p>
          <a:p>
            <a:endParaRPr lang="en-US" sz="1500">
              <a:solidFill>
                <a:srgbClr val="000000"/>
              </a:solidFill>
            </a:endParaRPr>
          </a:p>
          <a:p>
            <a:pPr lvl="1"/>
            <a:endParaRPr lang="en-US" sz="1500">
              <a:solidFill>
                <a:srgbClr val="000000"/>
              </a:solidFill>
            </a:endParaRPr>
          </a:p>
          <a:p>
            <a:pPr lvl="1"/>
            <a:endParaRPr lang="en-US" sz="1500">
              <a:solidFill>
                <a:srgbClr val="000000"/>
              </a:solidFill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53842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Cloud-based, Unity-Specific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Unity Remote Config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220E05-3A9F-70AE-6E7F-EB27400F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74" y="1825625"/>
            <a:ext cx="5683034" cy="421683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F17190-D1D7-10D7-B9F8-5E4FB35F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" y="2457291"/>
            <a:ext cx="4883184" cy="3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1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Cloud-based, Unity-Specific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Unity Remote Config</a:t>
            </a:r>
          </a:p>
          <a:p>
            <a:pPr lvl="1"/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264BCF-0C32-9997-08FF-941679320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686479"/>
            <a:ext cx="8839201" cy="480639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25AD17-21F6-DC23-8C67-B95A2B9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28" y="1915759"/>
            <a:ext cx="5036258" cy="15132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36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3. Cloud-based, Unity-specific</a:t>
            </a:r>
            <a:endParaRPr lang="en-US" dirty="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4122F722-C015-8884-4A77-463B82439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065812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0979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4. Cloud-based, Custom or Third-Party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9E3B820-6848-2DD4-4D7C-013A00C566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59202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27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142FE-0BC3-32BD-EE0A-472A3955E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5888" b="275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2" name="Rectangle 11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650F1-B2A8-23D5-0178-6BBBDF1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0D9-0B47-1116-983C-81ACB655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/>
              <a:t>Where can you save it to?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Local System Files</a:t>
            </a:r>
          </a:p>
          <a:p>
            <a:pPr marL="548640" lvl="2" indent="0">
              <a:buNone/>
            </a:pPr>
            <a:r>
              <a:rPr lang="en-US"/>
              <a:t>	PlayerPrefs.SetFloat(“MasterVolume”, _slider.value);</a:t>
            </a:r>
          </a:p>
          <a:p>
            <a:pPr marL="548640" lvl="2" indent="0">
              <a:buNone/>
            </a:pPr>
            <a:r>
              <a:rPr lang="en-US"/>
              <a:t>	_slider.value = PlayerPrefs.GetFloat(“MasterVolume”, defaultValue);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Local Application Files</a:t>
            </a:r>
          </a:p>
          <a:p>
            <a:pPr marL="548640" lvl="2" indent="0">
              <a:buNone/>
            </a:pPr>
            <a:r>
              <a:rPr lang="en-US"/>
              <a:t>	System.IO.File.WriteAllText("MySaveData.txt", "Hello World!");</a:t>
            </a:r>
          </a:p>
          <a:p>
            <a:pPr marL="548640" lvl="2" indent="0">
              <a:buNone/>
            </a:pPr>
            <a:r>
              <a:rPr lang="en-US"/>
              <a:t>	string myText = System.IO.File.ReadAllText("MySaveData.txt");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Cloud-based, Unity-Specific</a:t>
            </a:r>
          </a:p>
          <a:p>
            <a:pPr marL="548640" lvl="2" indent="0">
              <a:buNone/>
            </a:pPr>
            <a:r>
              <a:rPr lang="en-US"/>
              <a:t>	Using Unity.RemoteConfig;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Cloud-based server/db, custom or third-party (e.g. Playfab)</a:t>
            </a:r>
            <a:endParaRPr lang="en-US" dirty="0"/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4" name="Oval 14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15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6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6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650F1-B2A8-23D5-0178-6BBBDF1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0D9-0B47-1116-983C-81ACB655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What should you save?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39885-ED74-D7D8-581A-86F1B3BD0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6" r="4809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47" name="Freeform: Shape 21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0D9-0B47-1116-983C-81ACB655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24" y="2064730"/>
            <a:ext cx="2942706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tx2"/>
                </a:solidFill>
              </a:rPr>
              <a:t>Where can you save it to?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650F1-B2A8-23D5-0178-6BBBDF1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1316890"/>
            <a:ext cx="4606394" cy="4224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>
                <a:solidFill>
                  <a:srgbClr val="FFFFFF"/>
                </a:solidFill>
              </a:rPr>
              <a:t>Question #2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374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16A5C-D7FE-CEBD-76F2-3B0B9A0D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5291" b="278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650F1-B2A8-23D5-0178-6BBBDF1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0D9-0B47-1116-983C-81ACB655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Where can you save it to?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Local System Files</a:t>
            </a:r>
          </a:p>
          <a:p>
            <a:pPr marL="548640" lvl="2" indent="0">
              <a:buNone/>
            </a:pPr>
            <a:r>
              <a:rPr lang="en-US" dirty="0"/>
              <a:t>	</a:t>
            </a:r>
            <a:r>
              <a:rPr lang="en-US" dirty="0" err="1"/>
              <a:t>PlayerPrefs.SetFloat</a:t>
            </a:r>
            <a:r>
              <a:rPr lang="en-US" dirty="0"/>
              <a:t>(“</a:t>
            </a:r>
            <a:r>
              <a:rPr lang="en-US" dirty="0" err="1"/>
              <a:t>MasterVolume</a:t>
            </a:r>
            <a:r>
              <a:rPr lang="en-US" dirty="0"/>
              <a:t>”, _</a:t>
            </a:r>
            <a:r>
              <a:rPr lang="en-US" dirty="0" err="1"/>
              <a:t>slider.value</a:t>
            </a:r>
            <a:r>
              <a:rPr lang="en-US" dirty="0"/>
              <a:t>);</a:t>
            </a:r>
          </a:p>
          <a:p>
            <a:pPr marL="548640" lvl="2" indent="0">
              <a:buNone/>
            </a:pPr>
            <a:r>
              <a:rPr lang="en-US" dirty="0"/>
              <a:t>	_</a:t>
            </a:r>
            <a:r>
              <a:rPr lang="en-US" dirty="0" err="1"/>
              <a:t>slider.value</a:t>
            </a:r>
            <a:r>
              <a:rPr lang="en-US" dirty="0"/>
              <a:t> = </a:t>
            </a:r>
            <a:r>
              <a:rPr lang="en-US" dirty="0" err="1"/>
              <a:t>PlayerPrefs.GetFloat</a:t>
            </a:r>
            <a:r>
              <a:rPr lang="en-US" dirty="0"/>
              <a:t>(“</a:t>
            </a:r>
            <a:r>
              <a:rPr lang="en-US" dirty="0" err="1"/>
              <a:t>MasterVolume</a:t>
            </a:r>
            <a:r>
              <a:rPr lang="en-US" dirty="0"/>
              <a:t>”, </a:t>
            </a:r>
            <a:r>
              <a:rPr lang="en-US" dirty="0" err="1"/>
              <a:t>defaultValue</a:t>
            </a:r>
            <a:r>
              <a:rPr lang="en-US" dirty="0"/>
              <a:t>);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Local Application Files</a:t>
            </a:r>
          </a:p>
          <a:p>
            <a:pPr marL="548640" lvl="2" indent="0">
              <a:buNone/>
            </a:pPr>
            <a:r>
              <a:rPr lang="en-US" dirty="0"/>
              <a:t>	</a:t>
            </a:r>
            <a:r>
              <a:rPr lang="en-US" dirty="0" err="1"/>
              <a:t>System.IO.File.WriteAllText</a:t>
            </a:r>
            <a:r>
              <a:rPr lang="en-US" dirty="0"/>
              <a:t>("MySaveData.txt", "Hello World!");</a:t>
            </a:r>
          </a:p>
          <a:p>
            <a:pPr marL="548640" lvl="2" indent="0">
              <a:buNone/>
            </a:pPr>
            <a:r>
              <a:rPr lang="en-US" dirty="0"/>
              <a:t>	string </a:t>
            </a:r>
            <a:r>
              <a:rPr lang="en-US" dirty="0" err="1"/>
              <a:t>myText</a:t>
            </a:r>
            <a:r>
              <a:rPr lang="en-US" dirty="0"/>
              <a:t> = </a:t>
            </a:r>
            <a:r>
              <a:rPr lang="en-US" dirty="0" err="1"/>
              <a:t>System.IO.File.ReadAllText</a:t>
            </a:r>
            <a:r>
              <a:rPr lang="en-US" dirty="0"/>
              <a:t>("MySaveData.txt");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Cloud-based, Unity-Specific</a:t>
            </a:r>
          </a:p>
          <a:p>
            <a:pPr marL="548640" lvl="2" indent="0">
              <a:buNone/>
            </a:pPr>
            <a:r>
              <a:rPr lang="en-US" dirty="0"/>
              <a:t>	Using </a:t>
            </a:r>
            <a:r>
              <a:rPr lang="en-US" dirty="0" err="1"/>
              <a:t>Unity.RemoteConfig</a:t>
            </a:r>
            <a:r>
              <a:rPr lang="en-US" dirty="0"/>
              <a:t>;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Cloud-based server/</a:t>
            </a:r>
            <a:r>
              <a:rPr lang="en-US" dirty="0" err="1"/>
              <a:t>db</a:t>
            </a:r>
            <a:r>
              <a:rPr lang="en-US" dirty="0"/>
              <a:t>, custom or third-party (e.g. </a:t>
            </a:r>
            <a:r>
              <a:rPr lang="en-US" dirty="0" err="1"/>
              <a:t>Playfab</a:t>
            </a:r>
            <a:r>
              <a:rPr lang="en-US" dirty="0"/>
              <a:t>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37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System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Unity’s </a:t>
            </a:r>
            <a:r>
              <a:rPr lang="en-US" dirty="0" err="1"/>
              <a:t>PlayerPrefs</a:t>
            </a:r>
            <a:r>
              <a:rPr lang="en-US" dirty="0"/>
              <a:t> reads/writes the Windows Registry</a:t>
            </a:r>
          </a:p>
          <a:p>
            <a:pPr lvl="1"/>
            <a:r>
              <a:rPr lang="en-US" dirty="0" err="1">
                <a:hlinkClick r:id="rId2"/>
              </a:rPr>
              <a:t>VolumeControl.cs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from GS1 Terrible Tweeters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9FA3D-85B4-DF93-C7C6-07477330F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34" y="2842991"/>
            <a:ext cx="687801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1. System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447BD-4FC2-2964-F74F-FE0C01CEA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5961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619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System Files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AF88A6-63A8-D4E5-0229-B856E17646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9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53F2B-C5FF-A09F-8361-6F8D238A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2. Local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B431-966A-5887-C22E-D0D412D0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/>
              <a:t>Examples: flat files in any format</a:t>
            </a:r>
          </a:p>
          <a:p>
            <a:pPr lvl="1"/>
            <a:r>
              <a:rPr lang="en-US"/>
              <a:t>Plain </a:t>
            </a:r>
            <a:r>
              <a:rPr lang="en-US" dirty="0"/>
              <a:t>text</a:t>
            </a:r>
            <a:r>
              <a:rPr lang="en-US"/>
              <a:t>: System.IO.File.WriteAllText("</a:t>
            </a:r>
            <a:r>
              <a:rPr lang="en-US" dirty="0"/>
              <a:t>MySaveData.txt", "Hello World!");</a:t>
            </a:r>
          </a:p>
          <a:p>
            <a:pPr lvl="1"/>
            <a:r>
              <a:rPr lang="en-US" dirty="0"/>
              <a:t>Next slide: read/write objects </a:t>
            </a:r>
            <a:r>
              <a:rPr lang="en-US"/>
              <a:t>using json</a:t>
            </a:r>
            <a:endParaRPr lang="en-US" dirty="0"/>
          </a:p>
          <a:p>
            <a:pPr lvl="1"/>
            <a:r>
              <a:rPr lang="en-US" dirty="0"/>
              <a:t>Local database: using e.g</a:t>
            </a:r>
            <a:r>
              <a:rPr lang="en-US"/>
              <a:t>. </a:t>
            </a:r>
            <a:r>
              <a:rPr lang="en-US">
                <a:hlinkClick r:id="rId4"/>
              </a:rPr>
              <a:t>SimpleSQL</a:t>
            </a:r>
            <a:r>
              <a:rPr lang="en-US"/>
              <a:t> </a:t>
            </a:r>
            <a:r>
              <a:rPr lang="en-US" dirty="0"/>
              <a:t>from Unity Asset Store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1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2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9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2E30-5817-B044-A40A-7409BD5E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Local Files</a:t>
            </a:r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1FB34E7A-91E9-D7CA-F04C-8F0223103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6" y="1712414"/>
            <a:ext cx="7909196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5D6068-8D5D-3B1D-1AA2-5B83DF6AD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40" y="1503408"/>
            <a:ext cx="432495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0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208</TotalTime>
  <Words>735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Persistent Data</vt:lpstr>
      <vt:lpstr>Question #1</vt:lpstr>
      <vt:lpstr>Question #2</vt:lpstr>
      <vt:lpstr>Answers</vt:lpstr>
      <vt:lpstr>1. System Files</vt:lpstr>
      <vt:lpstr>1. System Files</vt:lpstr>
      <vt:lpstr>1. System Files</vt:lpstr>
      <vt:lpstr>2. Local Files</vt:lpstr>
      <vt:lpstr>2. Local Files</vt:lpstr>
      <vt:lpstr>2. Local Files</vt:lpstr>
      <vt:lpstr>2. Local Files</vt:lpstr>
      <vt:lpstr>2. Local Files</vt:lpstr>
      <vt:lpstr>3. Cloud-based, Unity-Specific</vt:lpstr>
      <vt:lpstr>3. Cloud-based, Unity-Specific</vt:lpstr>
      <vt:lpstr>3. Cloud-based, Unity-specific</vt:lpstr>
      <vt:lpstr>4. Cloud-based, Custom or Third-Party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Persistent Data</dc:title>
  <dc:creator>William Slease</dc:creator>
  <cp:lastModifiedBy>Slease, William P.</cp:lastModifiedBy>
  <cp:revision>1</cp:revision>
  <dcterms:created xsi:type="dcterms:W3CDTF">2022-11-01T16:34:58Z</dcterms:created>
  <dcterms:modified xsi:type="dcterms:W3CDTF">2022-11-01T20:03:26Z</dcterms:modified>
</cp:coreProperties>
</file>